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611" r:id="rId3"/>
    <p:sldId id="646" r:id="rId4"/>
    <p:sldId id="733" r:id="rId5"/>
    <p:sldId id="737" r:id="rId6"/>
    <p:sldId id="722" r:id="rId7"/>
    <p:sldId id="726" r:id="rId8"/>
    <p:sldId id="644" r:id="rId9"/>
  </p:sldIdLst>
  <p:sldSz cx="12190095" cy="6859270"/>
  <p:notesSz cx="6858000" cy="9144000"/>
  <p:defaultTextStyle>
    <a:defPPr>
      <a:defRPr lang="zh-CN"/>
    </a:defPPr>
    <a:lvl1pPr marL="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A2E8"/>
    <a:srgbClr val="0083E6"/>
    <a:srgbClr val="004F94"/>
    <a:srgbClr val="B2D57A"/>
    <a:srgbClr val="7FBA00"/>
    <a:srgbClr val="EAEAEA"/>
    <a:srgbClr val="004FA8"/>
    <a:srgbClr val="0063D0"/>
    <a:srgbClr val="C8E2A2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65" autoAdjust="0"/>
    <p:restoredTop sz="99404" autoAdjust="0"/>
  </p:normalViewPr>
  <p:slideViewPr>
    <p:cSldViewPr>
      <p:cViewPr varScale="1">
        <p:scale>
          <a:sx n="87" d="100"/>
          <a:sy n="87" d="100"/>
        </p:scale>
        <p:origin x="-317" y="-82"/>
      </p:cViewPr>
      <p:guideLst>
        <p:guide orient="horz" pos="2038"/>
        <p:guide pos="3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3421"/>
    </p:cViewPr>
  </p:sorterViewPr>
  <p:notesViewPr>
    <p:cSldViewPr>
      <p:cViewPr varScale="1">
        <p:scale>
          <a:sx n="58" d="100"/>
          <a:sy n="58" d="100"/>
        </p:scale>
        <p:origin x="-2580" y="-78"/>
      </p:cViewPr>
      <p:guideLst>
        <p:guide orient="horz" pos="2716"/>
        <p:guide pos="206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F6E4F5-AFD9-452D-978C-A65E37BD2A75}" type="datetimeFigureOut">
              <a:rPr lang="en-US" smtClean="0"/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70C2A1-C45C-4D11-8087-34234E5428B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779D53-1687-4629-A7C4-5F633C48289A}" type="datetimeFigureOut">
              <a:rPr lang="en-US" smtClean="0"/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F48F07-6AC5-47AF-9B36-9B4E83AB260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1775291" y="476782"/>
            <a:ext cx="9288517" cy="432148"/>
          </a:xfrm>
          <a:prstGeom prst="rect">
            <a:avLst/>
          </a:prstGeom>
        </p:spPr>
        <p:txBody>
          <a:bodyPr lIns="91435" tIns="45718" rIns="91435" bIns="45718"/>
          <a:lstStyle>
            <a:lvl1pPr marL="0" indent="0">
              <a:buNone/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插入正文标题</a:t>
            </a:r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476782"/>
            <a:ext cx="1631290" cy="432148"/>
          </a:xfrm>
          <a:prstGeom prst="rect">
            <a:avLst/>
          </a:prstGeom>
        </p:spPr>
        <p:txBody>
          <a:bodyPr lIns="91435" tIns="45718" rIns="91435" bIns="45718"/>
          <a:lstStyle>
            <a:lvl1pPr marL="0" indent="0">
              <a:buNone/>
              <a:defRPr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第几章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-813" y="976862"/>
            <a:ext cx="12192038" cy="95273"/>
          </a:xfrm>
          <a:prstGeom prst="rect">
            <a:avLst/>
          </a:prstGeom>
          <a:solidFill>
            <a:srgbClr val="004F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5" tIns="45718" rIns="91435" bIns="45718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1900"/>
          </a:p>
        </p:txBody>
      </p:sp>
      <p:sp>
        <p:nvSpPr>
          <p:cNvPr id="10" name="TextBox 3"/>
          <p:cNvSpPr txBox="1"/>
          <p:nvPr userDrawn="1"/>
        </p:nvSpPr>
        <p:spPr>
          <a:xfrm>
            <a:off x="828987" y="404759"/>
            <a:ext cx="1451286" cy="523338"/>
          </a:xfrm>
          <a:prstGeom prst="rect">
            <a:avLst/>
          </a:prstGeom>
          <a:noFill/>
        </p:spPr>
        <p:txBody>
          <a:bodyPr wrap="square" lIns="91435" tIns="45718" rIns="91435" bIns="45718">
            <a:spAutoFit/>
          </a:bodyPr>
          <a:lstStyle/>
          <a:p>
            <a:pPr algn="l">
              <a:defRPr/>
            </a:pPr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24"/>
          <p:cNvSpPr>
            <a:spLocks noChangeArrowheads="1"/>
          </p:cNvSpPr>
          <p:nvPr userDrawn="1"/>
        </p:nvSpPr>
        <p:spPr bwMode="auto">
          <a:xfrm>
            <a:off x="1775290" y="539515"/>
            <a:ext cx="2447316" cy="3847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35" tIns="45718" rIns="91435" bIns="45718">
            <a:spAutoFit/>
          </a:bodyPr>
          <a:lstStyle/>
          <a:p>
            <a:r>
              <a:rPr lang="en-US" altLang="zh-CN" sz="1900" b="1" dirty="0" smtClean="0">
                <a:solidFill>
                  <a:srgbClr val="7FBA00"/>
                </a:solidFill>
                <a:ea typeface="微软雅黑" panose="020B0503020204020204" pitchFamily="34" charset="-122"/>
                <a:cs typeface="Arial Unicode MS" panose="020B0604020202020204" pitchFamily="34" charset="-122"/>
              </a:rPr>
              <a:t>CONTENTS</a:t>
            </a:r>
            <a:endParaRPr lang="en-US" altLang="zh-CN" sz="1900" b="1" dirty="0">
              <a:solidFill>
                <a:srgbClr val="7FBA00"/>
              </a:solidFill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479314" y="4078016"/>
            <a:ext cx="2677126" cy="1368469"/>
            <a:chOff x="480963" y="4653136"/>
            <a:chExt cx="2677474" cy="1368152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 userDrawn="1"/>
        </p:nvGrpSpPr>
        <p:grpSpPr>
          <a:xfrm>
            <a:off x="3359259" y="4078016"/>
            <a:ext cx="2677126" cy="1368469"/>
            <a:chOff x="480963" y="4653136"/>
            <a:chExt cx="2677474" cy="1368152"/>
          </a:xfrm>
        </p:grpSpPr>
        <p:cxnSp>
          <p:nvCxnSpPr>
            <p:cNvPr id="20" name="直接连接符 19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 userDrawn="1"/>
        </p:nvGrpSpPr>
        <p:grpSpPr>
          <a:xfrm>
            <a:off x="6239204" y="4078016"/>
            <a:ext cx="2677126" cy="1368469"/>
            <a:chOff x="480963" y="4653136"/>
            <a:chExt cx="2677474" cy="1368152"/>
          </a:xfrm>
        </p:grpSpPr>
        <p:cxnSp>
          <p:nvCxnSpPr>
            <p:cNvPr id="26" name="直接连接符 25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 userDrawn="1"/>
        </p:nvGrpSpPr>
        <p:grpSpPr>
          <a:xfrm>
            <a:off x="9119149" y="4078016"/>
            <a:ext cx="2677126" cy="1368469"/>
            <a:chOff x="480963" y="4653136"/>
            <a:chExt cx="2677474" cy="1368152"/>
          </a:xfrm>
        </p:grpSpPr>
        <p:cxnSp>
          <p:nvCxnSpPr>
            <p:cNvPr id="32" name="直接连接符 31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首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1F1E5"/>
            </a:gs>
            <a:gs pos="74000">
              <a:srgbClr val="F7F7ED"/>
            </a:gs>
            <a:gs pos="83000">
              <a:srgbClr val="F8F8EE"/>
            </a:gs>
            <a:gs pos="100000">
              <a:srgbClr val="F9F9E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2" y="476782"/>
            <a:ext cx="1280093" cy="432148"/>
          </a:xfrm>
          <a:prstGeom prst="rect">
            <a:avLst/>
          </a:prstGeom>
          <a:solidFill>
            <a:srgbClr val="9BCA54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8" rIns="91435" bIns="45718" rtlCol="0" anchor="ctr"/>
          <a:lstStyle/>
          <a:p>
            <a:pPr algn="ctr"/>
            <a:endParaRPr lang="zh-CN" altLang="en-US" sz="1900"/>
          </a:p>
        </p:txBody>
      </p:sp>
      <p:sp>
        <p:nvSpPr>
          <p:cNvPr id="6" name="矩形 5"/>
          <p:cNvSpPr/>
          <p:nvPr userDrawn="1"/>
        </p:nvSpPr>
        <p:spPr>
          <a:xfrm>
            <a:off x="1711974" y="476782"/>
            <a:ext cx="10478443" cy="432148"/>
          </a:xfrm>
          <a:prstGeom prst="rect">
            <a:avLst/>
          </a:prstGeom>
          <a:solidFill>
            <a:srgbClr val="004F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8" rIns="91435" bIns="45718" rtlCol="0" anchor="ctr"/>
          <a:lstStyle/>
          <a:p>
            <a:pPr algn="ctr"/>
            <a:endParaRPr lang="zh-CN" altLang="en-US" sz="1900"/>
          </a:p>
        </p:txBody>
      </p:sp>
      <p:sp>
        <p:nvSpPr>
          <p:cNvPr id="7" name="直角三角形 6"/>
          <p:cNvSpPr/>
          <p:nvPr userDrawn="1"/>
        </p:nvSpPr>
        <p:spPr>
          <a:xfrm>
            <a:off x="1280097" y="476782"/>
            <a:ext cx="303991" cy="432148"/>
          </a:xfrm>
          <a:prstGeom prst="rtTriangle">
            <a:avLst/>
          </a:prstGeom>
          <a:solidFill>
            <a:srgbClr val="9BCA54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8" rIns="91435" bIns="45718" rtlCol="0" anchor="ctr"/>
          <a:lstStyle/>
          <a:p>
            <a:pPr lvl="0" algn="ctr"/>
            <a:endParaRPr lang="zh-CN" altLang="en-US" sz="1900"/>
          </a:p>
        </p:txBody>
      </p:sp>
      <p:sp>
        <p:nvSpPr>
          <p:cNvPr id="8" name="直角三角形 7"/>
          <p:cNvSpPr/>
          <p:nvPr userDrawn="1"/>
        </p:nvSpPr>
        <p:spPr>
          <a:xfrm flipH="1" flipV="1">
            <a:off x="1406092" y="476782"/>
            <a:ext cx="305880" cy="432148"/>
          </a:xfrm>
          <a:prstGeom prst="rtTriangle">
            <a:avLst/>
          </a:prstGeom>
          <a:solidFill>
            <a:srgbClr val="004F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8" rIns="91435" bIns="45718" rtlCol="0" anchor="ctr"/>
          <a:lstStyle/>
          <a:p>
            <a:pPr lvl="0" algn="ctr"/>
            <a:endParaRPr lang="zh-CN" altLang="en-US" sz="19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2810" cy="685958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863599" y="0"/>
            <a:ext cx="9360280" cy="6879913"/>
          </a:xfrm>
          <a:custGeom>
            <a:avLst/>
            <a:gdLst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4" fmla="*/ 0 w 914400"/>
              <a:gd name="connsiteY4" fmla="*/ 0 h 914400"/>
              <a:gd name="connsiteX0-1" fmla="*/ 1821819 w 2736219"/>
              <a:gd name="connsiteY0-2" fmla="*/ 0 h 5172293"/>
              <a:gd name="connsiteX1-3" fmla="*/ 2736219 w 2736219"/>
              <a:gd name="connsiteY1-4" fmla="*/ 0 h 5172293"/>
              <a:gd name="connsiteX2-5" fmla="*/ 2736219 w 2736219"/>
              <a:gd name="connsiteY2-6" fmla="*/ 914400 h 5172293"/>
              <a:gd name="connsiteX3-7" fmla="*/ 0 w 2736219"/>
              <a:gd name="connsiteY3-8" fmla="*/ 5172293 h 5172293"/>
              <a:gd name="connsiteX4-9" fmla="*/ 1821819 w 2736219"/>
              <a:gd name="connsiteY4-10" fmla="*/ 0 h 5172293"/>
              <a:gd name="connsiteX0-11" fmla="*/ 1821819 w 7273318"/>
              <a:gd name="connsiteY0-12" fmla="*/ 0 h 5172293"/>
              <a:gd name="connsiteX1-13" fmla="*/ 2736219 w 7273318"/>
              <a:gd name="connsiteY1-14" fmla="*/ 0 h 5172293"/>
              <a:gd name="connsiteX2-15" fmla="*/ 7273318 w 7273318"/>
              <a:gd name="connsiteY2-16" fmla="*/ 5151353 h 5172293"/>
              <a:gd name="connsiteX3-17" fmla="*/ 0 w 7273318"/>
              <a:gd name="connsiteY3-18" fmla="*/ 5172293 h 5172293"/>
              <a:gd name="connsiteX4-19" fmla="*/ 1821819 w 7273318"/>
              <a:gd name="connsiteY4-20" fmla="*/ 0 h 5172293"/>
              <a:gd name="connsiteX0-21" fmla="*/ 1821819 w 7273318"/>
              <a:gd name="connsiteY0-22" fmla="*/ 0 h 5172293"/>
              <a:gd name="connsiteX1-23" fmla="*/ 7266338 w 7273318"/>
              <a:gd name="connsiteY1-24" fmla="*/ 0 h 5172293"/>
              <a:gd name="connsiteX2-25" fmla="*/ 7273318 w 7273318"/>
              <a:gd name="connsiteY2-26" fmla="*/ 5151353 h 5172293"/>
              <a:gd name="connsiteX3-27" fmla="*/ 0 w 7273318"/>
              <a:gd name="connsiteY3-28" fmla="*/ 5172293 h 5172293"/>
              <a:gd name="connsiteX4-29" fmla="*/ 1821819 w 7273318"/>
              <a:gd name="connsiteY4-30" fmla="*/ 0 h 5172293"/>
              <a:gd name="connsiteX0-31" fmla="*/ 2606758 w 7273318"/>
              <a:gd name="connsiteY0-32" fmla="*/ 7640 h 5172293"/>
              <a:gd name="connsiteX1-33" fmla="*/ 7266338 w 7273318"/>
              <a:gd name="connsiteY1-34" fmla="*/ 0 h 5172293"/>
              <a:gd name="connsiteX2-35" fmla="*/ 7273318 w 7273318"/>
              <a:gd name="connsiteY2-36" fmla="*/ 5151353 h 5172293"/>
              <a:gd name="connsiteX3-37" fmla="*/ 0 w 7273318"/>
              <a:gd name="connsiteY3-38" fmla="*/ 5172293 h 5172293"/>
              <a:gd name="connsiteX4-39" fmla="*/ 2606758 w 7273318"/>
              <a:gd name="connsiteY4-40" fmla="*/ 7640 h 5172293"/>
              <a:gd name="connsiteX0-41" fmla="*/ 2355273 w 7021833"/>
              <a:gd name="connsiteY0-42" fmla="*/ 7640 h 5172293"/>
              <a:gd name="connsiteX1-43" fmla="*/ 7014853 w 7021833"/>
              <a:gd name="connsiteY1-44" fmla="*/ 0 h 5172293"/>
              <a:gd name="connsiteX2-45" fmla="*/ 7021833 w 7021833"/>
              <a:gd name="connsiteY2-46" fmla="*/ 5151353 h 5172293"/>
              <a:gd name="connsiteX3-47" fmla="*/ 0 w 7021833"/>
              <a:gd name="connsiteY3-48" fmla="*/ 5172293 h 5172293"/>
              <a:gd name="connsiteX4-49" fmla="*/ 2355273 w 7021833"/>
              <a:gd name="connsiteY4-50" fmla="*/ 7640 h 5172293"/>
              <a:gd name="connsiteX0-51" fmla="*/ 2370514 w 7021833"/>
              <a:gd name="connsiteY0-52" fmla="*/ 7640 h 5172293"/>
              <a:gd name="connsiteX1-53" fmla="*/ 7014853 w 7021833"/>
              <a:gd name="connsiteY1-54" fmla="*/ 0 h 5172293"/>
              <a:gd name="connsiteX2-55" fmla="*/ 7021833 w 7021833"/>
              <a:gd name="connsiteY2-56" fmla="*/ 5151353 h 5172293"/>
              <a:gd name="connsiteX3-57" fmla="*/ 0 w 7021833"/>
              <a:gd name="connsiteY3-58" fmla="*/ 5172293 h 5172293"/>
              <a:gd name="connsiteX4-59" fmla="*/ 2370514 w 7021833"/>
              <a:gd name="connsiteY4-60" fmla="*/ 7640 h 517229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021833" h="5172293">
                <a:moveTo>
                  <a:pt x="2370514" y="7640"/>
                </a:moveTo>
                <a:lnTo>
                  <a:pt x="7014853" y="0"/>
                </a:lnTo>
                <a:cubicBezTo>
                  <a:pt x="7017180" y="1717118"/>
                  <a:pt x="7019506" y="3434235"/>
                  <a:pt x="7021833" y="5151353"/>
                </a:cubicBezTo>
                <a:lnTo>
                  <a:pt x="0" y="5172293"/>
                </a:lnTo>
                <a:lnTo>
                  <a:pt x="2370514" y="7640"/>
                </a:lnTo>
                <a:close/>
              </a:path>
            </a:pathLst>
          </a:custGeom>
          <a:blipFill>
            <a:blip r:embed="rId3"/>
            <a:srcRect/>
            <a:stretch>
              <a:fillRect t="-364" r="-566" b="-124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461416" y="1625980"/>
            <a:ext cx="7738111" cy="1813979"/>
          </a:xfrm>
          <a:custGeom>
            <a:avLst/>
            <a:gdLst>
              <a:gd name="connsiteX0" fmla="*/ 0 w 6490139"/>
              <a:gd name="connsiteY0" fmla="*/ 0 h 1769281"/>
              <a:gd name="connsiteX1" fmla="*/ 6490139 w 6490139"/>
              <a:gd name="connsiteY1" fmla="*/ 0 h 1769281"/>
              <a:gd name="connsiteX2" fmla="*/ 6490139 w 6490139"/>
              <a:gd name="connsiteY2" fmla="*/ 1769281 h 1769281"/>
              <a:gd name="connsiteX3" fmla="*/ 0 w 6490139"/>
              <a:gd name="connsiteY3" fmla="*/ 1769281 h 1769281"/>
              <a:gd name="connsiteX4" fmla="*/ 0 w 6490139"/>
              <a:gd name="connsiteY4" fmla="*/ 0 h 1769281"/>
              <a:gd name="connsiteX0-1" fmla="*/ 784860 w 6490139"/>
              <a:gd name="connsiteY0-2" fmla="*/ 15240 h 1769281"/>
              <a:gd name="connsiteX1-3" fmla="*/ 6490139 w 6490139"/>
              <a:gd name="connsiteY1-4" fmla="*/ 0 h 1769281"/>
              <a:gd name="connsiteX2-5" fmla="*/ 6490139 w 6490139"/>
              <a:gd name="connsiteY2-6" fmla="*/ 1769281 h 1769281"/>
              <a:gd name="connsiteX3-7" fmla="*/ 0 w 6490139"/>
              <a:gd name="connsiteY3-8" fmla="*/ 1769281 h 1769281"/>
              <a:gd name="connsiteX4-9" fmla="*/ 784860 w 6490139"/>
              <a:gd name="connsiteY4-10" fmla="*/ 15240 h 1769281"/>
              <a:gd name="connsiteX0-11" fmla="*/ 792480 w 6490139"/>
              <a:gd name="connsiteY0-12" fmla="*/ 15240 h 1769281"/>
              <a:gd name="connsiteX1-13" fmla="*/ 6490139 w 6490139"/>
              <a:gd name="connsiteY1-14" fmla="*/ 0 h 1769281"/>
              <a:gd name="connsiteX2-15" fmla="*/ 6490139 w 6490139"/>
              <a:gd name="connsiteY2-16" fmla="*/ 1769281 h 1769281"/>
              <a:gd name="connsiteX3-17" fmla="*/ 0 w 6490139"/>
              <a:gd name="connsiteY3-18" fmla="*/ 1769281 h 1769281"/>
              <a:gd name="connsiteX4-19" fmla="*/ 792480 w 6490139"/>
              <a:gd name="connsiteY4-20" fmla="*/ 15240 h 1769281"/>
              <a:gd name="connsiteX0-21" fmla="*/ 744785 w 6442444"/>
              <a:gd name="connsiteY0-22" fmla="*/ 15240 h 1779584"/>
              <a:gd name="connsiteX1-23" fmla="*/ 6442444 w 6442444"/>
              <a:gd name="connsiteY1-24" fmla="*/ 0 h 1779584"/>
              <a:gd name="connsiteX2-25" fmla="*/ 6442444 w 6442444"/>
              <a:gd name="connsiteY2-26" fmla="*/ 1769281 h 1779584"/>
              <a:gd name="connsiteX3-27" fmla="*/ 0 w 6442444"/>
              <a:gd name="connsiteY3-28" fmla="*/ 1779584 h 1779584"/>
              <a:gd name="connsiteX4-29" fmla="*/ 744785 w 6442444"/>
              <a:gd name="connsiteY4-30" fmla="*/ 15240 h 1779584"/>
              <a:gd name="connsiteX0-31" fmla="*/ 1221735 w 6442444"/>
              <a:gd name="connsiteY0-32" fmla="*/ 53429 h 1779584"/>
              <a:gd name="connsiteX1-33" fmla="*/ 6442444 w 6442444"/>
              <a:gd name="connsiteY1-34" fmla="*/ 0 h 1779584"/>
              <a:gd name="connsiteX2-35" fmla="*/ 6442444 w 6442444"/>
              <a:gd name="connsiteY2-36" fmla="*/ 1769281 h 1779584"/>
              <a:gd name="connsiteX3-37" fmla="*/ 0 w 6442444"/>
              <a:gd name="connsiteY3-38" fmla="*/ 1779584 h 1779584"/>
              <a:gd name="connsiteX4-39" fmla="*/ 1221735 w 6442444"/>
              <a:gd name="connsiteY4-40" fmla="*/ 53429 h 1779584"/>
              <a:gd name="connsiteX0-41" fmla="*/ 592161 w 5812870"/>
              <a:gd name="connsiteY0-42" fmla="*/ 53429 h 1779584"/>
              <a:gd name="connsiteX1-43" fmla="*/ 5812870 w 5812870"/>
              <a:gd name="connsiteY1-44" fmla="*/ 0 h 1779584"/>
              <a:gd name="connsiteX2-45" fmla="*/ 5812870 w 5812870"/>
              <a:gd name="connsiteY2-46" fmla="*/ 1769281 h 1779584"/>
              <a:gd name="connsiteX3-47" fmla="*/ 0 w 5812870"/>
              <a:gd name="connsiteY3-48" fmla="*/ 1779584 h 1779584"/>
              <a:gd name="connsiteX4-49" fmla="*/ 592161 w 5812870"/>
              <a:gd name="connsiteY4-50" fmla="*/ 53429 h 17795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812870" h="1779584">
                <a:moveTo>
                  <a:pt x="592161" y="53429"/>
                </a:moveTo>
                <a:lnTo>
                  <a:pt x="5812870" y="0"/>
                </a:lnTo>
                <a:lnTo>
                  <a:pt x="5812870" y="1769281"/>
                </a:lnTo>
                <a:lnTo>
                  <a:pt x="0" y="1779584"/>
                </a:lnTo>
                <a:lnTo>
                  <a:pt x="592161" y="53429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42"/>
          <p:cNvSpPr txBox="1"/>
          <p:nvPr/>
        </p:nvSpPr>
        <p:spPr>
          <a:xfrm>
            <a:off x="4262315" y="2318900"/>
            <a:ext cx="8289663" cy="905510"/>
          </a:xfrm>
          <a:prstGeom prst="rect">
            <a:avLst/>
          </a:prstGeom>
          <a:noFill/>
        </p:spPr>
        <p:txBody>
          <a:bodyPr wrap="square" lIns="91434" tIns="45716" rIns="91434" bIns="45716" rtlCol="0">
            <a:spAutoFit/>
          </a:bodyPr>
          <a:lstStyle/>
          <a:p>
            <a:pPr algn="ctr">
              <a:defRPr/>
            </a:pPr>
            <a:r>
              <a:rPr lang="zh-CN" altLang="en-US" sz="5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Xingkai SC" charset="-122"/>
                <a:ea typeface="Xingkai SC" charset="-122"/>
                <a:cs typeface="Xingkai SC" charset="-122"/>
              </a:rPr>
              <a:t>２０２０工作总结－蒋波</a:t>
            </a:r>
            <a:endParaRPr lang="zh-CN" altLang="en-US" sz="5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Xingkai SC" charset="-122"/>
              <a:ea typeface="Xingkai SC" charset="-122"/>
              <a:cs typeface="Xingkai SC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233564" y="3890308"/>
            <a:ext cx="8193809" cy="461767"/>
          </a:xfrm>
          <a:prstGeom prst="rect">
            <a:avLst/>
          </a:prstGeom>
        </p:spPr>
        <p:txBody>
          <a:bodyPr wrap="square" lIns="91434" tIns="45716" rIns="91434" bIns="45716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北京德辰科技股份有限公司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38837" y="4437906"/>
            <a:ext cx="2807946" cy="646327"/>
          </a:xfrm>
          <a:prstGeom prst="rect">
            <a:avLst/>
          </a:prstGeom>
          <a:noFill/>
        </p:spPr>
        <p:txBody>
          <a:bodyPr wrap="square" lIns="91435" tIns="45718" rIns="91435" bIns="45718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   专注   服务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INNOVATION  FOCUS  SERVICE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8022"/>
    </mc:Choice>
    <mc:Fallback>
      <p:transition advClick="0" advTm="8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49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/>
      <p:bldP spid="21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zh-CN" dirty="0"/>
              <a:t>工作分类</a:t>
            </a:r>
            <a:endParaRPr lang="zh-CN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第一章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316495"/>
            <a:ext cx="12192000" cy="3267075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914095" y="2262268"/>
            <a:ext cx="2481776" cy="626080"/>
            <a:chOff x="2040714" y="4677566"/>
            <a:chExt cx="2481776" cy="1643067"/>
          </a:xfrm>
        </p:grpSpPr>
        <p:sp>
          <p:nvSpPr>
            <p:cNvPr id="11" name="圆角矩形 10"/>
            <p:cNvSpPr/>
            <p:nvPr/>
          </p:nvSpPr>
          <p:spPr>
            <a:xfrm>
              <a:off x="2040714" y="4677566"/>
              <a:ext cx="2481776" cy="1643067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2090121" y="4804284"/>
              <a:ext cx="2352994" cy="1385884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4000" b="1" dirty="0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376620" y="2322318"/>
            <a:ext cx="15267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项目交付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349195" y="3230821"/>
            <a:ext cx="2481776" cy="626080"/>
            <a:chOff x="2040714" y="4677566"/>
            <a:chExt cx="2481776" cy="1643067"/>
          </a:xfrm>
        </p:grpSpPr>
        <p:sp>
          <p:nvSpPr>
            <p:cNvPr id="21" name="圆角矩形 20"/>
            <p:cNvSpPr/>
            <p:nvPr/>
          </p:nvSpPr>
          <p:spPr>
            <a:xfrm>
              <a:off x="2040714" y="4677566"/>
              <a:ext cx="2481776" cy="1643067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2090121" y="4804284"/>
              <a:ext cx="2352994" cy="1385884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4000" b="1" dirty="0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2811720" y="3290871"/>
            <a:ext cx="15267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售后支持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8509024" y="2212555"/>
            <a:ext cx="2481776" cy="626080"/>
            <a:chOff x="2040714" y="4677566"/>
            <a:chExt cx="2481776" cy="1643067"/>
          </a:xfrm>
        </p:grpSpPr>
        <p:sp>
          <p:nvSpPr>
            <p:cNvPr id="25" name="圆角矩形 24"/>
            <p:cNvSpPr/>
            <p:nvPr/>
          </p:nvSpPr>
          <p:spPr>
            <a:xfrm>
              <a:off x="2040714" y="4677566"/>
              <a:ext cx="2481776" cy="1643067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2090121" y="4804284"/>
              <a:ext cx="2352994" cy="1385884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4000" b="1" dirty="0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9291320" y="2257425"/>
            <a:ext cx="10680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售前支持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6845324" y="3190572"/>
            <a:ext cx="2481776" cy="626080"/>
            <a:chOff x="2040714" y="4677566"/>
            <a:chExt cx="2481776" cy="1643067"/>
          </a:xfrm>
        </p:grpSpPr>
        <p:sp>
          <p:nvSpPr>
            <p:cNvPr id="29" name="圆角矩形 28"/>
            <p:cNvSpPr/>
            <p:nvPr/>
          </p:nvSpPr>
          <p:spPr>
            <a:xfrm>
              <a:off x="2040714" y="4677566"/>
              <a:ext cx="2481776" cy="1643067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2090121" y="4804284"/>
              <a:ext cx="2352994" cy="1385884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4000" b="1" dirty="0"/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7551420" y="3250565"/>
            <a:ext cx="10674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异构联网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338478" y="4722936"/>
            <a:ext cx="3280515" cy="583565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zh-CN" altLang="zh-CN" sz="3200" b="1" dirty="0">
                <a:solidFill>
                  <a:schemeClr val="tx2">
                    <a:lumMod val="75000"/>
                  </a:schemeClr>
                </a:solidFill>
                <a:latin typeface="Calibri" panose="020F0502020204030204" charset="0"/>
              </a:rPr>
              <a:t>工作内容</a:t>
            </a:r>
            <a:endParaRPr lang="zh-CN" altLang="zh-CN" sz="3200" b="1" dirty="0">
              <a:solidFill>
                <a:schemeClr val="tx2">
                  <a:lumMod val="75000"/>
                </a:schemeClr>
              </a:solidFill>
              <a:latin typeface="Calibri" panose="020F05020202040302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851267" y="5794695"/>
            <a:ext cx="8489465" cy="64516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　　完成</a:t>
            </a:r>
            <a:r>
              <a:rPr lang="en-US" altLang="zh-CN" sz="12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Tracker 800 V9</a:t>
            </a: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升级维护工作，在项目交付过程中对发现的问题进行处理；对投标中涉及的视频录制、演示软件进行技术支持；对出差售后、现场交付、验收的同事进行技术；将我公司监测设备联入异构监测网内。</a:t>
            </a:r>
            <a:endParaRPr lang="zh-CN" altLang="en-US" sz="1200" dirty="0" smtClean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15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3" grpId="0"/>
      <p:bldP spid="27" grpId="0"/>
      <p:bldP spid="31" grpId="0"/>
      <p:bldP spid="3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1775291" y="476782"/>
            <a:ext cx="9288517" cy="432148"/>
          </a:xfrm>
        </p:spPr>
        <p:txBody>
          <a:bodyPr/>
          <a:lstStyle/>
          <a:p>
            <a:r>
              <a:rPr lang="zh-CN" altLang="zh-CN" dirty="0"/>
              <a:t>项目支持</a:t>
            </a:r>
            <a:endParaRPr lang="zh-CN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" y="476782"/>
            <a:ext cx="1631290" cy="432148"/>
          </a:xfrm>
        </p:spPr>
        <p:txBody>
          <a:bodyPr/>
          <a:lstStyle/>
          <a:p>
            <a:r>
              <a:rPr lang="zh-CN" altLang="en-US" dirty="0"/>
              <a:t>第二章</a:t>
            </a:r>
            <a:endParaRPr lang="en-US" altLang="zh-CN" dirty="0"/>
          </a:p>
        </p:txBody>
      </p:sp>
      <p:sp>
        <p:nvSpPr>
          <p:cNvPr id="25" name="文本框 28"/>
          <p:cNvSpPr txBox="1">
            <a:spLocks noChangeArrowheads="1"/>
          </p:cNvSpPr>
          <p:nvPr/>
        </p:nvSpPr>
        <p:spPr bwMode="auto">
          <a:xfrm>
            <a:off x="3811270" y="2495550"/>
            <a:ext cx="1884045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400" dirty="0" smtClean="0">
                <a:solidFill>
                  <a:schemeClr val="tx2">
                    <a:lumMod val="75000"/>
                  </a:schemeClr>
                </a:solidFill>
                <a:latin typeface="Helvetica"/>
              </a:rPr>
              <a:t>2020-09-03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Helvetica"/>
            </a:endParaRPr>
          </a:p>
        </p:txBody>
      </p:sp>
      <p:sp>
        <p:nvSpPr>
          <p:cNvPr id="26" name="文本框 29"/>
          <p:cNvSpPr txBox="1">
            <a:spLocks noChangeArrowheads="1"/>
          </p:cNvSpPr>
          <p:nvPr/>
        </p:nvSpPr>
        <p:spPr bwMode="auto">
          <a:xfrm>
            <a:off x="6507480" y="3702050"/>
            <a:ext cx="1882140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400" dirty="0">
                <a:solidFill>
                  <a:schemeClr val="tx2">
                    <a:lumMod val="75000"/>
                  </a:schemeClr>
                </a:solidFill>
                <a:latin typeface="Helvetica"/>
              </a:rPr>
              <a:t>2020-07-16</a:t>
            </a:r>
            <a:endParaRPr lang="en-US" altLang="zh-CN" sz="2400" dirty="0">
              <a:solidFill>
                <a:schemeClr val="tx2">
                  <a:lumMod val="75000"/>
                </a:schemeClr>
              </a:solidFill>
              <a:latin typeface="Helvetica"/>
            </a:endParaRPr>
          </a:p>
        </p:txBody>
      </p:sp>
      <p:sp>
        <p:nvSpPr>
          <p:cNvPr id="27" name="文本框 30"/>
          <p:cNvSpPr txBox="1">
            <a:spLocks noChangeArrowheads="1"/>
          </p:cNvSpPr>
          <p:nvPr/>
        </p:nvSpPr>
        <p:spPr bwMode="auto">
          <a:xfrm>
            <a:off x="6507480" y="6109335"/>
            <a:ext cx="1749425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400" dirty="0" smtClean="0">
                <a:solidFill>
                  <a:schemeClr val="tx2">
                    <a:lumMod val="75000"/>
                  </a:schemeClr>
                </a:solidFill>
                <a:latin typeface="Helvetica"/>
              </a:rPr>
              <a:t>2020-04-29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Helvetica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877358" y="1087304"/>
            <a:ext cx="450850" cy="7233101"/>
            <a:chOff x="5877358" y="980624"/>
            <a:chExt cx="450850" cy="7233101"/>
          </a:xfrm>
        </p:grpSpPr>
        <p:sp>
          <p:nvSpPr>
            <p:cNvPr id="7" name="椭圆 6"/>
            <p:cNvSpPr/>
            <p:nvPr/>
          </p:nvSpPr>
          <p:spPr>
            <a:xfrm>
              <a:off x="5890058" y="980624"/>
              <a:ext cx="438150" cy="43815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6109335" y="1013460"/>
              <a:ext cx="0" cy="5848350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椭圆 20"/>
            <p:cNvSpPr/>
            <p:nvPr/>
          </p:nvSpPr>
          <p:spPr>
            <a:xfrm>
              <a:off x="5890058" y="3620637"/>
              <a:ext cx="438150" cy="43815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5890058" y="4857299"/>
              <a:ext cx="438150" cy="43815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5890058" y="6014587"/>
              <a:ext cx="438150" cy="43815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877358" y="2332539"/>
              <a:ext cx="438150" cy="43815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1905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6096635" y="2365375"/>
              <a:ext cx="0" cy="5848350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组合 3"/>
          <p:cNvGrpSpPr/>
          <p:nvPr/>
        </p:nvGrpSpPr>
        <p:grpSpPr>
          <a:xfrm>
            <a:off x="2603799" y="5985137"/>
            <a:ext cx="2481580" cy="699135"/>
            <a:chOff x="2037539" y="4681086"/>
            <a:chExt cx="2481580" cy="775154"/>
          </a:xfrm>
        </p:grpSpPr>
        <p:sp>
          <p:nvSpPr>
            <p:cNvPr id="41" name="圆角矩形 40"/>
            <p:cNvSpPr/>
            <p:nvPr/>
          </p:nvSpPr>
          <p:spPr>
            <a:xfrm>
              <a:off x="2037539" y="4681086"/>
              <a:ext cx="2481580" cy="775154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" name="圆角矩形 4"/>
            <p:cNvSpPr/>
            <p:nvPr/>
          </p:nvSpPr>
          <p:spPr>
            <a:xfrm>
              <a:off x="2169619" y="4804294"/>
              <a:ext cx="2217420" cy="511841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4000" b="1" dirty="0"/>
            </a:p>
          </p:txBody>
        </p:sp>
      </p:grpSp>
      <p:sp>
        <p:nvSpPr>
          <p:cNvPr id="6" name="等腰三角形 5"/>
          <p:cNvSpPr/>
          <p:nvPr/>
        </p:nvSpPr>
        <p:spPr>
          <a:xfrm rot="5400000">
            <a:off x="5331919" y="6214053"/>
            <a:ext cx="263525" cy="22717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3396144" y="6097282"/>
            <a:ext cx="15267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V9.0.6.0</a:t>
            </a:r>
            <a:endParaRPr lang="zh-CN" altLang="en-US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28"/>
          <p:cNvSpPr txBox="1">
            <a:spLocks noChangeArrowheads="1"/>
          </p:cNvSpPr>
          <p:nvPr/>
        </p:nvSpPr>
        <p:spPr bwMode="auto">
          <a:xfrm>
            <a:off x="6507480" y="1063625"/>
            <a:ext cx="1881505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400" dirty="0" smtClean="0">
                <a:solidFill>
                  <a:schemeClr val="tx2">
                    <a:lumMod val="75000"/>
                  </a:schemeClr>
                </a:solidFill>
                <a:latin typeface="Helvetica"/>
              </a:rPr>
              <a:t>2020-12-04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Helvetica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2618740" y="984885"/>
            <a:ext cx="2481580" cy="661035"/>
            <a:chOff x="2040714" y="4677566"/>
            <a:chExt cx="2481776" cy="1643067"/>
          </a:xfrm>
        </p:grpSpPr>
        <p:sp>
          <p:nvSpPr>
            <p:cNvPr id="59" name="圆角矩形 58"/>
            <p:cNvSpPr/>
            <p:nvPr/>
          </p:nvSpPr>
          <p:spPr>
            <a:xfrm>
              <a:off x="2040714" y="4677566"/>
              <a:ext cx="2481776" cy="1643067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0" name="圆角矩形 59"/>
            <p:cNvSpPr/>
            <p:nvPr/>
          </p:nvSpPr>
          <p:spPr>
            <a:xfrm>
              <a:off x="2169496" y="4804284"/>
              <a:ext cx="2217420" cy="1385885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4000" b="1" dirty="0"/>
            </a:p>
          </p:txBody>
        </p:sp>
      </p:grpSp>
      <p:sp>
        <p:nvSpPr>
          <p:cNvPr id="62" name="圆角矩形 61"/>
          <p:cNvSpPr/>
          <p:nvPr/>
        </p:nvSpPr>
        <p:spPr>
          <a:xfrm>
            <a:off x="7176135" y="4982210"/>
            <a:ext cx="2481580" cy="513080"/>
          </a:xfrm>
          <a:prstGeom prst="roundRect">
            <a:avLst/>
          </a:prstGeom>
          <a:gradFill>
            <a:gsLst>
              <a:gs pos="0">
                <a:srgbClr val="E4E4E4"/>
              </a:gs>
              <a:gs pos="100000">
                <a:schemeClr val="bg1"/>
              </a:gs>
            </a:gsLst>
            <a:lin ang="2700000" scaled="0"/>
          </a:gradFill>
          <a:ln w="19050">
            <a:gradFill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13500000" scaled="0"/>
            </a:gradFill>
          </a:ln>
          <a:effectLst>
            <a:outerShdw blurRad="177800" dist="114300" dir="2700000" sx="101000" sy="101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3" name="等腰三角形 62"/>
          <p:cNvSpPr/>
          <p:nvPr/>
        </p:nvSpPr>
        <p:spPr>
          <a:xfrm rot="16200000">
            <a:off x="6667311" y="5084544"/>
            <a:ext cx="263525" cy="22717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8046904" y="4973956"/>
            <a:ext cx="15267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V9.0.7.0</a:t>
            </a:r>
            <a:endParaRPr lang="zh-CN" altLang="en-US" sz="1600" b="1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3406082" y="1064633"/>
            <a:ext cx="15267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V9.0.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30"/>
          <p:cNvSpPr txBox="1">
            <a:spLocks noChangeArrowheads="1"/>
          </p:cNvSpPr>
          <p:nvPr/>
        </p:nvSpPr>
        <p:spPr bwMode="auto">
          <a:xfrm>
            <a:off x="3952875" y="4941570"/>
            <a:ext cx="1749425" cy="460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400" dirty="0" smtClean="0">
                <a:solidFill>
                  <a:schemeClr val="tx2">
                    <a:lumMod val="75000"/>
                  </a:schemeClr>
                </a:solidFill>
                <a:latin typeface="Helvetica"/>
              </a:rPr>
              <a:t>2020-06-01</a:t>
            </a:r>
            <a:endParaRPr lang="en-US" altLang="zh-CN" sz="2400" dirty="0" smtClean="0">
              <a:solidFill>
                <a:schemeClr val="tx2">
                  <a:lumMod val="75000"/>
                </a:schemeClr>
              </a:solidFill>
              <a:latin typeface="Helvetica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604434" y="3615952"/>
            <a:ext cx="2481580" cy="699135"/>
            <a:chOff x="2037539" y="4681086"/>
            <a:chExt cx="2481580" cy="775154"/>
          </a:xfrm>
        </p:grpSpPr>
        <p:sp>
          <p:nvSpPr>
            <p:cNvPr id="24" name="圆角矩形 23"/>
            <p:cNvSpPr/>
            <p:nvPr/>
          </p:nvSpPr>
          <p:spPr>
            <a:xfrm>
              <a:off x="2037539" y="4681086"/>
              <a:ext cx="2481580" cy="775154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2169619" y="4804294"/>
              <a:ext cx="2217420" cy="511841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4000" b="1" dirty="0"/>
            </a:p>
          </p:txBody>
        </p:sp>
      </p:grpSp>
      <p:sp>
        <p:nvSpPr>
          <p:cNvPr id="29" name="等腰三角形 28"/>
          <p:cNvSpPr/>
          <p:nvPr/>
        </p:nvSpPr>
        <p:spPr>
          <a:xfrm rot="5400000">
            <a:off x="5331919" y="3844868"/>
            <a:ext cx="263525" cy="22717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3396779" y="3728097"/>
            <a:ext cx="15267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V9.0.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7176135" y="2463165"/>
            <a:ext cx="2481580" cy="513080"/>
          </a:xfrm>
          <a:prstGeom prst="roundRect">
            <a:avLst/>
          </a:prstGeom>
          <a:gradFill>
            <a:gsLst>
              <a:gs pos="0">
                <a:srgbClr val="E4E4E4"/>
              </a:gs>
              <a:gs pos="100000">
                <a:schemeClr val="bg1"/>
              </a:gs>
            </a:gsLst>
            <a:lin ang="2700000" scaled="0"/>
          </a:gradFill>
          <a:ln w="19050">
            <a:gradFill>
              <a:gsLst>
                <a:gs pos="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13500000" scaled="0"/>
            </a:gradFill>
          </a:ln>
          <a:effectLst>
            <a:outerShdw blurRad="177800" dist="114300" dir="2700000" sx="101000" sy="101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2" name="等腰三角形 31"/>
          <p:cNvSpPr/>
          <p:nvPr/>
        </p:nvSpPr>
        <p:spPr>
          <a:xfrm rot="16200000">
            <a:off x="6667311" y="2565499"/>
            <a:ext cx="263525" cy="22717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7973244" y="2454911"/>
            <a:ext cx="15267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V9.0.7.</a:t>
            </a:r>
            <a:r>
              <a:rPr lang="en-US" altLang="zh-CN" sz="16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1600" b="1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等腰三角形 8"/>
          <p:cNvSpPr/>
          <p:nvPr/>
        </p:nvSpPr>
        <p:spPr>
          <a:xfrm rot="5400000">
            <a:off x="5331919" y="1181678"/>
            <a:ext cx="263525" cy="22717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50" decel="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5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5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50" decel="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5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6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0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000"/>
                            </p:stCondLst>
                            <p:childTnLst>
                              <p:par>
                                <p:cTn id="9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500"/>
                            </p:stCondLst>
                            <p:childTnLst>
                              <p:par>
                                <p:cTn id="9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8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000"/>
                            </p:stCondLst>
                            <p:childTnLst>
                              <p:par>
                                <p:cTn id="10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500"/>
                            </p:stCondLst>
                            <p:childTnLst>
                              <p:par>
                                <p:cTn id="10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000"/>
                            </p:stCondLst>
                            <p:childTnLst>
                              <p:par>
                                <p:cTn id="11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2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6" grpId="0" bldLvl="0" animBg="1"/>
      <p:bldP spid="46" grpId="0"/>
      <p:bldP spid="8" grpId="0"/>
      <p:bldP spid="62" grpId="0" bldLvl="0" animBg="1"/>
      <p:bldP spid="63" grpId="0" bldLvl="0" animBg="1"/>
      <p:bldP spid="67" grpId="0"/>
      <p:bldP spid="71" grpId="0"/>
      <p:bldP spid="14" grpId="0"/>
      <p:bldP spid="29" grpId="0" bldLvl="0" animBg="1"/>
      <p:bldP spid="30" grpId="0"/>
      <p:bldP spid="31" grpId="0" bldLvl="0" animBg="1"/>
      <p:bldP spid="32" grpId="0" bldLvl="0" animBg="1"/>
      <p:bldP spid="33" grpId="0"/>
      <p:bldP spid="9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1775291" y="476782"/>
            <a:ext cx="9288517" cy="432148"/>
          </a:xfrm>
        </p:spPr>
        <p:txBody>
          <a:bodyPr/>
          <a:lstStyle/>
          <a:p>
            <a:r>
              <a:rPr lang="zh-CN" altLang="en-US" dirty="0"/>
              <a:t>售后支持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" y="476782"/>
            <a:ext cx="1631290" cy="432148"/>
          </a:xfrm>
        </p:spPr>
        <p:txBody>
          <a:bodyPr/>
          <a:lstStyle/>
          <a:p>
            <a:r>
              <a:rPr lang="zh-CN" altLang="en-US" dirty="0"/>
              <a:t>第三章</a:t>
            </a:r>
            <a:endParaRPr lang="en-US" altLang="zh-CN" dirty="0"/>
          </a:p>
        </p:txBody>
      </p:sp>
      <p:grpSp>
        <p:nvGrpSpPr>
          <p:cNvPr id="4" name="组合 3"/>
          <p:cNvGrpSpPr/>
          <p:nvPr/>
        </p:nvGrpSpPr>
        <p:grpSpPr>
          <a:xfrm>
            <a:off x="4364160" y="2117438"/>
            <a:ext cx="3255962" cy="3254375"/>
            <a:chOff x="4364160" y="2117438"/>
            <a:chExt cx="3255962" cy="3254375"/>
          </a:xfrm>
        </p:grpSpPr>
        <p:grpSp>
          <p:nvGrpSpPr>
            <p:cNvPr id="7" name="组合 1"/>
            <p:cNvGrpSpPr/>
            <p:nvPr/>
          </p:nvGrpSpPr>
          <p:grpSpPr bwMode="auto">
            <a:xfrm>
              <a:off x="4364160" y="2117438"/>
              <a:ext cx="3255962" cy="3254375"/>
              <a:chOff x="4259262" y="2338122"/>
              <a:chExt cx="1836738" cy="1836738"/>
            </a:xfrm>
          </p:grpSpPr>
          <p:sp>
            <p:nvSpPr>
              <p:cNvPr id="8" name="Freeform 5"/>
              <p:cNvSpPr/>
              <p:nvPr/>
            </p:nvSpPr>
            <p:spPr bwMode="auto">
              <a:xfrm>
                <a:off x="4719637" y="3258872"/>
                <a:ext cx="915988" cy="915988"/>
              </a:xfrm>
              <a:custGeom>
                <a:avLst/>
                <a:gdLst>
                  <a:gd name="T0" fmla="*/ 915988 w 243"/>
                  <a:gd name="T1" fmla="*/ 791595 h 243"/>
                  <a:gd name="T2" fmla="*/ 459879 w 243"/>
                  <a:gd name="T3" fmla="*/ 915988 h 243"/>
                  <a:gd name="T4" fmla="*/ 0 w 243"/>
                  <a:gd name="T5" fmla="*/ 791595 h 243"/>
                  <a:gd name="T6" fmla="*/ 0 w 243"/>
                  <a:gd name="T7" fmla="*/ 791595 h 243"/>
                  <a:gd name="T8" fmla="*/ 456109 w 243"/>
                  <a:gd name="T9" fmla="*/ 0 h 243"/>
                  <a:gd name="T10" fmla="*/ 459879 w 243"/>
                  <a:gd name="T11" fmla="*/ 0 h 243"/>
                  <a:gd name="T12" fmla="*/ 915988 w 243"/>
                  <a:gd name="T13" fmla="*/ 791595 h 2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43"/>
                  <a:gd name="T22" fmla="*/ 0 h 243"/>
                  <a:gd name="T23" fmla="*/ 243 w 243"/>
                  <a:gd name="T24" fmla="*/ 243 h 243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43" h="243">
                    <a:moveTo>
                      <a:pt x="243" y="210"/>
                    </a:moveTo>
                    <a:cubicBezTo>
                      <a:pt x="207" y="231"/>
                      <a:pt x="166" y="243"/>
                      <a:pt x="122" y="243"/>
                    </a:cubicBezTo>
                    <a:cubicBezTo>
                      <a:pt x="77" y="243"/>
                      <a:pt x="36" y="231"/>
                      <a:pt x="0" y="210"/>
                    </a:cubicBezTo>
                    <a:cubicBezTo>
                      <a:pt x="0" y="210"/>
                      <a:pt x="0" y="210"/>
                      <a:pt x="0" y="210"/>
                    </a:cubicBezTo>
                    <a:cubicBezTo>
                      <a:pt x="121" y="0"/>
                      <a:pt x="121" y="0"/>
                      <a:pt x="121" y="0"/>
                    </a:cubicBezTo>
                    <a:cubicBezTo>
                      <a:pt x="122" y="0"/>
                      <a:pt x="122" y="0"/>
                      <a:pt x="122" y="0"/>
                    </a:cubicBezTo>
                    <a:lnTo>
                      <a:pt x="243" y="2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miter lim="800000"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txBody>
              <a:bodyPr/>
              <a:p>
                <a:endParaRPr lang="zh-CN" altLang="en-US">
                  <a:latin typeface="Open Sans"/>
                </a:endParaRPr>
              </a:p>
            </p:txBody>
          </p:sp>
          <p:sp>
            <p:nvSpPr>
              <p:cNvPr id="9" name="Freeform 6"/>
              <p:cNvSpPr/>
              <p:nvPr/>
            </p:nvSpPr>
            <p:spPr bwMode="auto">
              <a:xfrm>
                <a:off x="4259262" y="3258872"/>
                <a:ext cx="915988" cy="792163"/>
              </a:xfrm>
              <a:custGeom>
                <a:avLst/>
                <a:gdLst>
                  <a:gd name="T0" fmla="*/ 459879 w 243"/>
                  <a:gd name="T1" fmla="*/ 792163 h 210"/>
                  <a:gd name="T2" fmla="*/ 459879 w 243"/>
                  <a:gd name="T3" fmla="*/ 792163 h 210"/>
                  <a:gd name="T4" fmla="*/ 0 w 243"/>
                  <a:gd name="T5" fmla="*/ 0 h 210"/>
                  <a:gd name="T6" fmla="*/ 915988 w 243"/>
                  <a:gd name="T7" fmla="*/ 0 h 210"/>
                  <a:gd name="T8" fmla="*/ 915988 w 243"/>
                  <a:gd name="T9" fmla="*/ 0 h 210"/>
                  <a:gd name="T10" fmla="*/ 459879 w 243"/>
                  <a:gd name="T11" fmla="*/ 792163 h 2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243"/>
                  <a:gd name="T19" fmla="*/ 0 h 210"/>
                  <a:gd name="T20" fmla="*/ 243 w 243"/>
                  <a:gd name="T21" fmla="*/ 210 h 2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243" h="210">
                    <a:moveTo>
                      <a:pt x="122" y="210"/>
                    </a:moveTo>
                    <a:cubicBezTo>
                      <a:pt x="122" y="210"/>
                      <a:pt x="122" y="210"/>
                      <a:pt x="122" y="210"/>
                    </a:cubicBezTo>
                    <a:cubicBezTo>
                      <a:pt x="49" y="168"/>
                      <a:pt x="0" y="90"/>
                      <a:pt x="0" y="0"/>
                    </a:cubicBezTo>
                    <a:cubicBezTo>
                      <a:pt x="243" y="0"/>
                      <a:pt x="243" y="0"/>
                      <a:pt x="243" y="0"/>
                    </a:cubicBezTo>
                    <a:cubicBezTo>
                      <a:pt x="243" y="0"/>
                      <a:pt x="243" y="0"/>
                      <a:pt x="243" y="0"/>
                    </a:cubicBezTo>
                    <a:lnTo>
                      <a:pt x="122" y="210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9525">
                <a:noFill/>
                <a:miter lim="800000"/>
              </a:ln>
            </p:spPr>
            <p:txBody>
              <a:bodyPr/>
              <a:p>
                <a:endParaRPr lang="zh-CN" altLang="en-US">
                  <a:latin typeface="Open Sans"/>
                </a:endParaRPr>
              </a:p>
            </p:txBody>
          </p:sp>
          <p:sp>
            <p:nvSpPr>
              <p:cNvPr id="10" name="Freeform 7"/>
              <p:cNvSpPr/>
              <p:nvPr/>
            </p:nvSpPr>
            <p:spPr bwMode="auto">
              <a:xfrm>
                <a:off x="5180012" y="3258872"/>
                <a:ext cx="915988" cy="792163"/>
              </a:xfrm>
              <a:custGeom>
                <a:avLst/>
                <a:gdLst>
                  <a:gd name="T0" fmla="*/ 456109 w 243"/>
                  <a:gd name="T1" fmla="*/ 792163 h 210"/>
                  <a:gd name="T2" fmla="*/ 0 w 243"/>
                  <a:gd name="T3" fmla="*/ 0 h 210"/>
                  <a:gd name="T4" fmla="*/ 912219 w 243"/>
                  <a:gd name="T5" fmla="*/ 0 h 210"/>
                  <a:gd name="T6" fmla="*/ 915988 w 243"/>
                  <a:gd name="T7" fmla="*/ 0 h 210"/>
                  <a:gd name="T8" fmla="*/ 456109 w 243"/>
                  <a:gd name="T9" fmla="*/ 792163 h 2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43"/>
                  <a:gd name="T16" fmla="*/ 0 h 210"/>
                  <a:gd name="T17" fmla="*/ 243 w 243"/>
                  <a:gd name="T18" fmla="*/ 210 h 21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43" h="210">
                    <a:moveTo>
                      <a:pt x="121" y="21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42" y="0"/>
                      <a:pt x="242" y="0"/>
                      <a:pt x="242" y="0"/>
                    </a:cubicBezTo>
                    <a:cubicBezTo>
                      <a:pt x="243" y="0"/>
                      <a:pt x="243" y="0"/>
                      <a:pt x="243" y="0"/>
                    </a:cubicBezTo>
                    <a:cubicBezTo>
                      <a:pt x="243" y="90"/>
                      <a:pt x="194" y="168"/>
                      <a:pt x="121" y="210"/>
                    </a:cubicBezTo>
                    <a:close/>
                  </a:path>
                </a:pathLst>
              </a:custGeom>
              <a:solidFill>
                <a:srgbClr val="2B313D"/>
              </a:solidFill>
              <a:ln w="9525">
                <a:noFill/>
                <a:miter lim="800000"/>
              </a:ln>
            </p:spPr>
            <p:txBody>
              <a:bodyPr/>
              <a:p>
                <a:endParaRPr lang="zh-CN" altLang="en-US">
                  <a:latin typeface="Open Sans"/>
                </a:endParaRPr>
              </a:p>
            </p:txBody>
          </p:sp>
          <p:sp>
            <p:nvSpPr>
              <p:cNvPr id="11" name="Freeform 8"/>
              <p:cNvSpPr/>
              <p:nvPr/>
            </p:nvSpPr>
            <p:spPr bwMode="auto">
              <a:xfrm>
                <a:off x="4259262" y="2461947"/>
                <a:ext cx="920750" cy="796925"/>
              </a:xfrm>
              <a:custGeom>
                <a:avLst/>
                <a:gdLst>
                  <a:gd name="T0" fmla="*/ 916976 w 244"/>
                  <a:gd name="T1" fmla="*/ 796925 h 211"/>
                  <a:gd name="T2" fmla="*/ 0 w 244"/>
                  <a:gd name="T3" fmla="*/ 796925 h 211"/>
                  <a:gd name="T4" fmla="*/ 0 w 244"/>
                  <a:gd name="T5" fmla="*/ 793148 h 211"/>
                  <a:gd name="T6" fmla="*/ 460375 w 244"/>
                  <a:gd name="T7" fmla="*/ 0 h 211"/>
                  <a:gd name="T8" fmla="*/ 460375 w 244"/>
                  <a:gd name="T9" fmla="*/ 0 h 211"/>
                  <a:gd name="T10" fmla="*/ 920750 w 244"/>
                  <a:gd name="T11" fmla="*/ 793148 h 211"/>
                  <a:gd name="T12" fmla="*/ 916976 w 244"/>
                  <a:gd name="T13" fmla="*/ 796925 h 21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44"/>
                  <a:gd name="T22" fmla="*/ 0 h 211"/>
                  <a:gd name="T23" fmla="*/ 244 w 244"/>
                  <a:gd name="T24" fmla="*/ 211 h 21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44" h="211">
                    <a:moveTo>
                      <a:pt x="243" y="211"/>
                    </a:move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10"/>
                      <a:pt x="0" y="210"/>
                      <a:pt x="0" y="210"/>
                    </a:cubicBezTo>
                    <a:cubicBezTo>
                      <a:pt x="0" y="120"/>
                      <a:pt x="49" y="42"/>
                      <a:pt x="122" y="0"/>
                    </a:cubicBezTo>
                    <a:cubicBezTo>
                      <a:pt x="122" y="0"/>
                      <a:pt x="122" y="0"/>
                      <a:pt x="122" y="0"/>
                    </a:cubicBezTo>
                    <a:cubicBezTo>
                      <a:pt x="244" y="210"/>
                      <a:pt x="244" y="210"/>
                      <a:pt x="244" y="210"/>
                    </a:cubicBezTo>
                    <a:cubicBezTo>
                      <a:pt x="243" y="211"/>
                      <a:pt x="243" y="211"/>
                      <a:pt x="243" y="2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miter lim="800000"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/>
              <a:p>
                <a:endParaRPr lang="zh-CN" altLang="en-US">
                  <a:latin typeface="Open Sans"/>
                </a:endParaRPr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5180011" y="2461947"/>
                <a:ext cx="915988" cy="796925"/>
              </a:xfrm>
              <a:custGeom>
                <a:avLst/>
                <a:gdLst>
                  <a:gd name="T0" fmla="*/ 912219 w 243"/>
                  <a:gd name="T1" fmla="*/ 796925 h 211"/>
                  <a:gd name="T2" fmla="*/ 0 w 243"/>
                  <a:gd name="T3" fmla="*/ 796925 h 211"/>
                  <a:gd name="T4" fmla="*/ 0 w 243"/>
                  <a:gd name="T5" fmla="*/ 793148 h 211"/>
                  <a:gd name="T6" fmla="*/ 456109 w 243"/>
                  <a:gd name="T7" fmla="*/ 0 h 211"/>
                  <a:gd name="T8" fmla="*/ 456109 w 243"/>
                  <a:gd name="T9" fmla="*/ 0 h 211"/>
                  <a:gd name="T10" fmla="*/ 915988 w 243"/>
                  <a:gd name="T11" fmla="*/ 793148 h 211"/>
                  <a:gd name="T12" fmla="*/ 915988 w 243"/>
                  <a:gd name="T13" fmla="*/ 796925 h 211"/>
                  <a:gd name="T14" fmla="*/ 912219 w 243"/>
                  <a:gd name="T15" fmla="*/ 796925 h 21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243"/>
                  <a:gd name="T25" fmla="*/ 0 h 211"/>
                  <a:gd name="T26" fmla="*/ 243 w 243"/>
                  <a:gd name="T27" fmla="*/ 211 h 211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243" h="211">
                    <a:moveTo>
                      <a:pt x="242" y="211"/>
                    </a:move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10"/>
                      <a:pt x="0" y="210"/>
                      <a:pt x="0" y="210"/>
                    </a:cubicBezTo>
                    <a:cubicBezTo>
                      <a:pt x="121" y="0"/>
                      <a:pt x="121" y="0"/>
                      <a:pt x="121" y="0"/>
                    </a:cubicBezTo>
                    <a:cubicBezTo>
                      <a:pt x="121" y="0"/>
                      <a:pt x="121" y="0"/>
                      <a:pt x="121" y="0"/>
                    </a:cubicBezTo>
                    <a:cubicBezTo>
                      <a:pt x="194" y="42"/>
                      <a:pt x="243" y="120"/>
                      <a:pt x="243" y="210"/>
                    </a:cubicBezTo>
                    <a:cubicBezTo>
                      <a:pt x="243" y="210"/>
                      <a:pt x="243" y="210"/>
                      <a:pt x="243" y="211"/>
                    </a:cubicBezTo>
                    <a:lnTo>
                      <a:pt x="242" y="21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miter lim="800000"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/>
              <a:p>
                <a:endParaRPr lang="zh-CN" altLang="en-US">
                  <a:latin typeface="Open Sans"/>
                </a:endParaRPr>
              </a:p>
            </p:txBody>
          </p:sp>
          <p:sp>
            <p:nvSpPr>
              <p:cNvPr id="13" name="Freeform 10"/>
              <p:cNvSpPr/>
              <p:nvPr/>
            </p:nvSpPr>
            <p:spPr bwMode="auto">
              <a:xfrm>
                <a:off x="4719637" y="2338122"/>
                <a:ext cx="915988" cy="915988"/>
              </a:xfrm>
              <a:custGeom>
                <a:avLst/>
                <a:gdLst>
                  <a:gd name="T0" fmla="*/ 459879 w 243"/>
                  <a:gd name="T1" fmla="*/ 915988 h 243"/>
                  <a:gd name="T2" fmla="*/ 0 w 243"/>
                  <a:gd name="T3" fmla="*/ 124393 h 243"/>
                  <a:gd name="T4" fmla="*/ 0 w 243"/>
                  <a:gd name="T5" fmla="*/ 124393 h 243"/>
                  <a:gd name="T6" fmla="*/ 459879 w 243"/>
                  <a:gd name="T7" fmla="*/ 0 h 243"/>
                  <a:gd name="T8" fmla="*/ 915988 w 243"/>
                  <a:gd name="T9" fmla="*/ 124393 h 243"/>
                  <a:gd name="T10" fmla="*/ 915988 w 243"/>
                  <a:gd name="T11" fmla="*/ 124393 h 243"/>
                  <a:gd name="T12" fmla="*/ 459879 w 243"/>
                  <a:gd name="T13" fmla="*/ 915988 h 2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243"/>
                  <a:gd name="T22" fmla="*/ 0 h 243"/>
                  <a:gd name="T23" fmla="*/ 243 w 243"/>
                  <a:gd name="T24" fmla="*/ 243 h 243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243" h="243">
                    <a:moveTo>
                      <a:pt x="122" y="243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36" y="12"/>
                      <a:pt x="77" y="0"/>
                      <a:pt x="122" y="0"/>
                    </a:cubicBezTo>
                    <a:cubicBezTo>
                      <a:pt x="166" y="0"/>
                      <a:pt x="207" y="12"/>
                      <a:pt x="243" y="33"/>
                    </a:cubicBezTo>
                    <a:cubicBezTo>
                      <a:pt x="243" y="33"/>
                      <a:pt x="243" y="33"/>
                      <a:pt x="243" y="33"/>
                    </a:cubicBezTo>
                    <a:lnTo>
                      <a:pt x="122" y="243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9525">
                <a:noFill/>
                <a:miter lim="800000"/>
              </a:ln>
            </p:spPr>
            <p:txBody>
              <a:bodyPr/>
              <a:p>
                <a:endParaRPr lang="zh-CN" altLang="en-US">
                  <a:latin typeface="Open Sans"/>
                </a:endParaRPr>
              </a:p>
            </p:txBody>
          </p:sp>
          <p:sp>
            <p:nvSpPr>
              <p:cNvPr id="14" name="Freeform 11"/>
              <p:cNvSpPr/>
              <p:nvPr/>
            </p:nvSpPr>
            <p:spPr bwMode="auto">
              <a:xfrm>
                <a:off x="4692649" y="2828660"/>
                <a:ext cx="969963" cy="844550"/>
              </a:xfrm>
              <a:custGeom>
                <a:avLst/>
                <a:gdLst>
                  <a:gd name="T0" fmla="*/ 241300 w 611"/>
                  <a:gd name="T1" fmla="*/ 844550 h 532"/>
                  <a:gd name="T2" fmla="*/ 0 w 611"/>
                  <a:gd name="T3" fmla="*/ 422275 h 532"/>
                  <a:gd name="T4" fmla="*/ 241300 w 611"/>
                  <a:gd name="T5" fmla="*/ 0 h 532"/>
                  <a:gd name="T6" fmla="*/ 728663 w 611"/>
                  <a:gd name="T7" fmla="*/ 0 h 532"/>
                  <a:gd name="T8" fmla="*/ 969963 w 611"/>
                  <a:gd name="T9" fmla="*/ 422275 h 532"/>
                  <a:gd name="T10" fmla="*/ 728663 w 611"/>
                  <a:gd name="T11" fmla="*/ 844550 h 532"/>
                  <a:gd name="T12" fmla="*/ 241300 w 611"/>
                  <a:gd name="T13" fmla="*/ 844550 h 53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611"/>
                  <a:gd name="T22" fmla="*/ 0 h 532"/>
                  <a:gd name="T23" fmla="*/ 611 w 611"/>
                  <a:gd name="T24" fmla="*/ 532 h 532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611" h="532">
                    <a:moveTo>
                      <a:pt x="152" y="532"/>
                    </a:moveTo>
                    <a:lnTo>
                      <a:pt x="0" y="266"/>
                    </a:lnTo>
                    <a:lnTo>
                      <a:pt x="152" y="0"/>
                    </a:lnTo>
                    <a:lnTo>
                      <a:pt x="459" y="0"/>
                    </a:lnTo>
                    <a:lnTo>
                      <a:pt x="611" y="266"/>
                    </a:lnTo>
                    <a:lnTo>
                      <a:pt x="459" y="532"/>
                    </a:lnTo>
                    <a:lnTo>
                      <a:pt x="152" y="53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noFill/>
                <a:miter lim="800000"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txBody>
              <a:bodyPr/>
              <a:p>
                <a:endParaRPr lang="zh-CN" altLang="en-US">
                  <a:latin typeface="Open Sans"/>
                </a:endParaRPr>
              </a:p>
            </p:txBody>
          </p:sp>
        </p:grpSp>
        <p:sp>
          <p:nvSpPr>
            <p:cNvPr id="59" name="文本框 63"/>
            <p:cNvSpPr txBox="1">
              <a:spLocks noChangeArrowheads="1"/>
            </p:cNvSpPr>
            <p:nvPr/>
          </p:nvSpPr>
          <p:spPr bwMode="auto">
            <a:xfrm>
              <a:off x="5595938" y="2314575"/>
              <a:ext cx="858837" cy="5238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Open Sans"/>
                </a:rPr>
                <a:t>1</a:t>
              </a:r>
              <a:endParaRPr lang="zh-CN" altLang="en-US" sz="2800" b="1" dirty="0">
                <a:solidFill>
                  <a:schemeClr val="bg1"/>
                </a:solidFill>
                <a:latin typeface="Open Sans"/>
              </a:endParaRPr>
            </a:p>
          </p:txBody>
        </p:sp>
        <p:sp>
          <p:nvSpPr>
            <p:cNvPr id="60" name="文本框 64"/>
            <p:cNvSpPr txBox="1">
              <a:spLocks noChangeArrowheads="1"/>
            </p:cNvSpPr>
            <p:nvPr/>
          </p:nvSpPr>
          <p:spPr bwMode="auto">
            <a:xfrm>
              <a:off x="5611813" y="4749800"/>
              <a:ext cx="858837" cy="5222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p>
              <a:pPr algn="ctr"/>
              <a:r>
                <a:rPr lang="en-US" altLang="zh-CN" sz="2800" b="1">
                  <a:solidFill>
                    <a:schemeClr val="tx2">
                      <a:lumMod val="75000"/>
                    </a:schemeClr>
                  </a:solidFill>
                  <a:latin typeface="Open Sans"/>
                </a:rPr>
                <a:t>4</a:t>
              </a:r>
              <a:endParaRPr lang="zh-CN" altLang="en-US" sz="2800" b="1">
                <a:solidFill>
                  <a:schemeClr val="tx2">
                    <a:lumMod val="75000"/>
                  </a:schemeClr>
                </a:solidFill>
                <a:latin typeface="Open Sans"/>
              </a:endParaRPr>
            </a:p>
          </p:txBody>
        </p:sp>
        <p:sp>
          <p:nvSpPr>
            <p:cNvPr id="61" name="文本框 65"/>
            <p:cNvSpPr txBox="1">
              <a:spLocks noChangeArrowheads="1"/>
            </p:cNvSpPr>
            <p:nvPr/>
          </p:nvSpPr>
          <p:spPr bwMode="auto">
            <a:xfrm>
              <a:off x="4611688" y="4114800"/>
              <a:ext cx="858837" cy="5222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p>
              <a:pPr algn="ctr"/>
              <a:r>
                <a:rPr lang="en-US" altLang="zh-CN" sz="2800" b="1">
                  <a:solidFill>
                    <a:schemeClr val="bg1"/>
                  </a:solidFill>
                  <a:latin typeface="Open Sans"/>
                </a:rPr>
                <a:t>3</a:t>
              </a:r>
              <a:endParaRPr lang="zh-CN" altLang="en-US" sz="2800" b="1">
                <a:solidFill>
                  <a:schemeClr val="bg1"/>
                </a:solidFill>
                <a:latin typeface="Open Sans"/>
              </a:endParaRPr>
            </a:p>
          </p:txBody>
        </p:sp>
        <p:sp>
          <p:nvSpPr>
            <p:cNvPr id="62" name="文本框 66"/>
            <p:cNvSpPr txBox="1">
              <a:spLocks noChangeArrowheads="1"/>
            </p:cNvSpPr>
            <p:nvPr/>
          </p:nvSpPr>
          <p:spPr bwMode="auto">
            <a:xfrm>
              <a:off x="4587875" y="2921000"/>
              <a:ext cx="858838" cy="5222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p>
              <a:pPr algn="ctr"/>
              <a:r>
                <a:rPr lang="en-US" altLang="zh-CN" sz="2800" b="1">
                  <a:solidFill>
                    <a:schemeClr val="tx2">
                      <a:lumMod val="75000"/>
                    </a:schemeClr>
                  </a:solidFill>
                  <a:latin typeface="Open Sans"/>
                </a:rPr>
                <a:t>2</a:t>
              </a:r>
              <a:endParaRPr lang="zh-CN" altLang="en-US" sz="2800" b="1">
                <a:solidFill>
                  <a:schemeClr val="tx2">
                    <a:lumMod val="75000"/>
                  </a:schemeClr>
                </a:solidFill>
                <a:latin typeface="Open Sans"/>
              </a:endParaRPr>
            </a:p>
          </p:txBody>
        </p:sp>
        <p:sp>
          <p:nvSpPr>
            <p:cNvPr id="63" name="文本框 67"/>
            <p:cNvSpPr txBox="1">
              <a:spLocks noChangeArrowheads="1"/>
            </p:cNvSpPr>
            <p:nvPr/>
          </p:nvSpPr>
          <p:spPr bwMode="auto">
            <a:xfrm>
              <a:off x="6697663" y="4094163"/>
              <a:ext cx="858837" cy="52228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p>
              <a:pPr algn="ctr"/>
              <a:r>
                <a:rPr lang="en-US" altLang="zh-CN" sz="2800" b="1">
                  <a:solidFill>
                    <a:schemeClr val="bg1"/>
                  </a:solidFill>
                  <a:latin typeface="Open Sans"/>
                </a:rPr>
                <a:t>5</a:t>
              </a:r>
              <a:endParaRPr lang="zh-CN" altLang="en-US" sz="2800" b="1">
                <a:solidFill>
                  <a:schemeClr val="bg1"/>
                </a:solidFill>
                <a:latin typeface="Open Sans"/>
              </a:endParaRPr>
            </a:p>
          </p:txBody>
        </p:sp>
        <p:sp>
          <p:nvSpPr>
            <p:cNvPr id="64" name="文本框 77"/>
            <p:cNvSpPr txBox="1">
              <a:spLocks noChangeArrowheads="1"/>
            </p:cNvSpPr>
            <p:nvPr/>
          </p:nvSpPr>
          <p:spPr bwMode="auto">
            <a:xfrm>
              <a:off x="6726238" y="2900363"/>
              <a:ext cx="858837" cy="52387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p>
              <a:pPr algn="ctr"/>
              <a:r>
                <a:rPr lang="en-US" altLang="zh-CN" sz="2800" b="1">
                  <a:solidFill>
                    <a:schemeClr val="tx2">
                      <a:lumMod val="75000"/>
                    </a:schemeClr>
                  </a:solidFill>
                  <a:latin typeface="Open Sans"/>
                </a:rPr>
                <a:t>6</a:t>
              </a:r>
              <a:endParaRPr lang="zh-CN" altLang="en-US" sz="2800" b="1">
                <a:solidFill>
                  <a:schemeClr val="tx2">
                    <a:lumMod val="75000"/>
                  </a:schemeClr>
                </a:solidFill>
                <a:latin typeface="Open Sans"/>
              </a:endParaRPr>
            </a:p>
          </p:txBody>
        </p:sp>
      </p:grpSp>
      <p:sp>
        <p:nvSpPr>
          <p:cNvPr id="66" name="文本框 65"/>
          <p:cNvSpPr txBox="1"/>
          <p:nvPr/>
        </p:nvSpPr>
        <p:spPr>
          <a:xfrm>
            <a:off x="1438160" y="2118123"/>
            <a:ext cx="2542311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泉州市、三明市、厦门市监测站南平市监测车问题处理。</a:t>
            </a:r>
            <a:endParaRPr lang="zh-CN" altLang="en-US" sz="1200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1573970" y="1754538"/>
            <a:ext cx="23654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50000"/>
              </a:lnSpc>
            </a:pPr>
            <a:r>
              <a:rPr lang="zh-CN" altLang="en-US" sz="16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福建省</a:t>
            </a:r>
            <a:endParaRPr lang="zh-CN" altLang="en-US" sz="16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749344" y="3388682"/>
            <a:ext cx="2542311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陇南小型站交付支持</a:t>
            </a:r>
            <a:endParaRPr lang="zh-CN" altLang="en-US" sz="1200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856126" y="3025097"/>
            <a:ext cx="23654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50000"/>
              </a:lnSpc>
            </a:pPr>
            <a:r>
              <a:rPr lang="zh-CN" altLang="en-US" sz="16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甘肃省</a:t>
            </a:r>
            <a:endParaRPr lang="zh-CN" altLang="en-US" sz="16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1502882" y="4695194"/>
            <a:ext cx="2542311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30000"/>
              </a:lnSpc>
            </a:pPr>
            <a:r>
              <a:rPr lang="zh-CN" altLang="en-US" sz="120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新疆４个地市软件问题处理</a:t>
            </a:r>
            <a:endParaRPr lang="zh-CN" altLang="en-US" sz="1200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595150" y="4331609"/>
            <a:ext cx="23654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>
              <a:lnSpc>
                <a:spcPct val="150000"/>
              </a:lnSpc>
            </a:pPr>
            <a:r>
              <a:rPr lang="zh-CN" altLang="en-US" sz="16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新疆自治区</a:t>
            </a:r>
            <a:endParaRPr lang="zh-CN" altLang="en-US" sz="16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8309767" y="1970561"/>
            <a:ext cx="2542311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汕头市南奥固定站初验支持</a:t>
            </a:r>
            <a:endParaRPr lang="zh-CN" altLang="en-US" sz="1200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314951" y="1606976"/>
            <a:ext cx="23654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广东</a:t>
            </a:r>
            <a:endParaRPr lang="zh-CN" altLang="en-US" sz="16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9114314" y="3270195"/>
            <a:ext cx="2542311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浙江监测车用户交付支持</a:t>
            </a:r>
            <a:endParaRPr lang="zh-CN" altLang="en-US" sz="1200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9119498" y="2906610"/>
            <a:ext cx="23654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浙江</a:t>
            </a:r>
            <a:endParaRPr lang="zh-CN" altLang="en-US" sz="16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8321423" y="4724318"/>
            <a:ext cx="2542311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湖南固定站项目验收支持</a:t>
            </a:r>
            <a:endParaRPr lang="zh-CN" altLang="en-US" sz="1200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8326607" y="4360733"/>
            <a:ext cx="23654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湖南</a:t>
            </a:r>
            <a:endParaRPr lang="zh-CN" altLang="en-US" sz="16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5"/>
          <p:cNvSpPr>
            <a:spLocks noEditPoints="1"/>
          </p:cNvSpPr>
          <p:nvPr/>
        </p:nvSpPr>
        <p:spPr bwMode="auto">
          <a:xfrm>
            <a:off x="5759075" y="3443829"/>
            <a:ext cx="468312" cy="498475"/>
          </a:xfrm>
          <a:custGeom>
            <a:avLst/>
            <a:gdLst>
              <a:gd name="T0" fmla="*/ 421095 w 568"/>
              <a:gd name="T1" fmla="*/ 280956 h 606"/>
              <a:gd name="T2" fmla="*/ 405438 w 568"/>
              <a:gd name="T3" fmla="*/ 374058 h 606"/>
              <a:gd name="T4" fmla="*/ 374948 w 568"/>
              <a:gd name="T5" fmla="*/ 452331 h 606"/>
              <a:gd name="T6" fmla="*/ 312319 w 568"/>
              <a:gd name="T7" fmla="*/ 499294 h 606"/>
              <a:gd name="T8" fmla="*/ 93943 w 568"/>
              <a:gd name="T9" fmla="*/ 452331 h 606"/>
              <a:gd name="T10" fmla="*/ 93943 w 568"/>
              <a:gd name="T11" fmla="*/ 202684 h 606"/>
              <a:gd name="T12" fmla="*/ 327976 w 568"/>
              <a:gd name="T13" fmla="*/ 0 h 606"/>
              <a:gd name="T14" fmla="*/ 327976 w 568"/>
              <a:gd name="T15" fmla="*/ 187029 h 606"/>
              <a:gd name="T16" fmla="*/ 421095 w 568"/>
              <a:gd name="T17" fmla="*/ 187029 h 606"/>
              <a:gd name="T18" fmla="*/ 421095 w 568"/>
              <a:gd name="T19" fmla="*/ 280956 h 606"/>
              <a:gd name="T20" fmla="*/ 62629 w 568"/>
              <a:gd name="T21" fmla="*/ 215042 h 606"/>
              <a:gd name="T22" fmla="*/ 62629 w 568"/>
              <a:gd name="T23" fmla="*/ 272717 h 606"/>
              <a:gd name="T24" fmla="*/ 62629 w 568"/>
              <a:gd name="T25" fmla="*/ 397952 h 606"/>
              <a:gd name="T26" fmla="*/ 62629 w 568"/>
              <a:gd name="T27" fmla="*/ 440796 h 606"/>
              <a:gd name="T28" fmla="*/ 73341 w 568"/>
              <a:gd name="T29" fmla="*/ 452331 h 606"/>
              <a:gd name="T30" fmla="*/ 93943 w 568"/>
              <a:gd name="T31" fmla="*/ 452331 h 606"/>
              <a:gd name="T32" fmla="*/ 93943 w 568"/>
              <a:gd name="T33" fmla="*/ 467985 h 606"/>
              <a:gd name="T34" fmla="*/ 31314 w 568"/>
              <a:gd name="T35" fmla="*/ 467985 h 606"/>
              <a:gd name="T36" fmla="*/ 0 w 568"/>
              <a:gd name="T37" fmla="*/ 421022 h 606"/>
              <a:gd name="T38" fmla="*/ 0 w 568"/>
              <a:gd name="T39" fmla="*/ 233993 h 606"/>
              <a:gd name="T40" fmla="*/ 31314 w 568"/>
              <a:gd name="T41" fmla="*/ 187029 h 606"/>
              <a:gd name="T42" fmla="*/ 93943 w 568"/>
              <a:gd name="T43" fmla="*/ 187029 h 606"/>
              <a:gd name="T44" fmla="*/ 93943 w 568"/>
              <a:gd name="T45" fmla="*/ 202684 h 606"/>
              <a:gd name="T46" fmla="*/ 74990 w 568"/>
              <a:gd name="T47" fmla="*/ 202684 h 606"/>
              <a:gd name="T48" fmla="*/ 62629 w 568"/>
              <a:gd name="T49" fmla="*/ 215042 h 60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568"/>
              <a:gd name="T76" fmla="*/ 0 h 606"/>
              <a:gd name="T77" fmla="*/ 568 w 568"/>
              <a:gd name="T78" fmla="*/ 606 h 60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568" h="606">
                <a:moveTo>
                  <a:pt x="511" y="341"/>
                </a:moveTo>
                <a:cubicBezTo>
                  <a:pt x="555" y="341"/>
                  <a:pt x="530" y="454"/>
                  <a:pt x="492" y="454"/>
                </a:cubicBezTo>
                <a:cubicBezTo>
                  <a:pt x="511" y="454"/>
                  <a:pt x="492" y="549"/>
                  <a:pt x="455" y="549"/>
                </a:cubicBezTo>
                <a:cubicBezTo>
                  <a:pt x="455" y="587"/>
                  <a:pt x="417" y="606"/>
                  <a:pt x="379" y="606"/>
                </a:cubicBezTo>
                <a:cubicBezTo>
                  <a:pt x="219" y="606"/>
                  <a:pt x="275" y="566"/>
                  <a:pt x="114" y="549"/>
                </a:cubicBezTo>
                <a:cubicBezTo>
                  <a:pt x="114" y="246"/>
                  <a:pt x="114" y="246"/>
                  <a:pt x="114" y="246"/>
                </a:cubicBezTo>
                <a:cubicBezTo>
                  <a:pt x="256" y="203"/>
                  <a:pt x="398" y="96"/>
                  <a:pt x="398" y="0"/>
                </a:cubicBezTo>
                <a:cubicBezTo>
                  <a:pt x="429" y="0"/>
                  <a:pt x="511" y="38"/>
                  <a:pt x="398" y="227"/>
                </a:cubicBezTo>
                <a:cubicBezTo>
                  <a:pt x="398" y="227"/>
                  <a:pt x="492" y="227"/>
                  <a:pt x="511" y="227"/>
                </a:cubicBezTo>
                <a:cubicBezTo>
                  <a:pt x="568" y="227"/>
                  <a:pt x="549" y="341"/>
                  <a:pt x="511" y="341"/>
                </a:cubicBezTo>
                <a:close/>
                <a:moveTo>
                  <a:pt x="76" y="261"/>
                </a:moveTo>
                <a:cubicBezTo>
                  <a:pt x="76" y="285"/>
                  <a:pt x="76" y="308"/>
                  <a:pt x="76" y="331"/>
                </a:cubicBezTo>
                <a:cubicBezTo>
                  <a:pt x="76" y="382"/>
                  <a:pt x="76" y="432"/>
                  <a:pt x="76" y="483"/>
                </a:cubicBezTo>
                <a:cubicBezTo>
                  <a:pt x="76" y="500"/>
                  <a:pt x="76" y="518"/>
                  <a:pt x="76" y="535"/>
                </a:cubicBezTo>
                <a:cubicBezTo>
                  <a:pt x="76" y="540"/>
                  <a:pt x="75" y="549"/>
                  <a:pt x="89" y="549"/>
                </a:cubicBezTo>
                <a:cubicBezTo>
                  <a:pt x="97" y="549"/>
                  <a:pt x="105" y="549"/>
                  <a:pt x="114" y="549"/>
                </a:cubicBezTo>
                <a:cubicBezTo>
                  <a:pt x="114" y="568"/>
                  <a:pt x="114" y="568"/>
                  <a:pt x="114" y="568"/>
                </a:cubicBezTo>
                <a:cubicBezTo>
                  <a:pt x="38" y="568"/>
                  <a:pt x="38" y="568"/>
                  <a:pt x="38" y="568"/>
                </a:cubicBezTo>
                <a:cubicBezTo>
                  <a:pt x="17" y="568"/>
                  <a:pt x="0" y="543"/>
                  <a:pt x="0" y="511"/>
                </a:cubicBezTo>
                <a:cubicBezTo>
                  <a:pt x="0" y="284"/>
                  <a:pt x="0" y="284"/>
                  <a:pt x="0" y="284"/>
                </a:cubicBezTo>
                <a:cubicBezTo>
                  <a:pt x="0" y="253"/>
                  <a:pt x="17" y="227"/>
                  <a:pt x="38" y="227"/>
                </a:cubicBezTo>
                <a:cubicBezTo>
                  <a:pt x="114" y="227"/>
                  <a:pt x="114" y="227"/>
                  <a:pt x="114" y="227"/>
                </a:cubicBezTo>
                <a:cubicBezTo>
                  <a:pt x="114" y="246"/>
                  <a:pt x="114" y="246"/>
                  <a:pt x="114" y="246"/>
                </a:cubicBezTo>
                <a:cubicBezTo>
                  <a:pt x="91" y="246"/>
                  <a:pt x="91" y="246"/>
                  <a:pt x="91" y="246"/>
                </a:cubicBezTo>
                <a:cubicBezTo>
                  <a:pt x="91" y="246"/>
                  <a:pt x="76" y="244"/>
                  <a:pt x="76" y="261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9525">
            <a:noFill/>
            <a:miter lim="800000"/>
          </a:ln>
        </p:spPr>
        <p:txBody>
          <a:bodyPr lIns="68580" tIns="34290" rIns="68580" bIns="34290"/>
          <a:p>
            <a:endParaRPr lang="zh-CN" altLang="en-US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 tmFilter="0,0; .5, 1; 1, 1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 tmFilter="0,0; .5, 1; 1, 1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50" tmFilter="0,0; .5, 1; 1, 1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 tmFilter="0,0; .5, 1; 1, 1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 tmFilter="0,0; .5, 1; 1, 1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50" tmFilter="0,0; .5, 1; 1, 1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1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34" grpId="0" bldLvl="0" animBg="1"/>
      <p:bldP spid="34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售前支持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第四章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-4763" y="1898650"/>
            <a:ext cx="12211051" cy="376396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301335" y="2430900"/>
            <a:ext cx="2191756" cy="526241"/>
            <a:chOff x="928815" y="2144391"/>
            <a:chExt cx="2191756" cy="526241"/>
          </a:xfrm>
        </p:grpSpPr>
        <p:sp>
          <p:nvSpPr>
            <p:cNvPr id="29" name="圆角矩形 28"/>
            <p:cNvSpPr/>
            <p:nvPr/>
          </p:nvSpPr>
          <p:spPr>
            <a:xfrm>
              <a:off x="928815" y="2144391"/>
              <a:ext cx="2191756" cy="526241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0" name="圆角矩形 29"/>
            <p:cNvSpPr/>
            <p:nvPr/>
          </p:nvSpPr>
          <p:spPr>
            <a:xfrm>
              <a:off x="1001688" y="2232323"/>
              <a:ext cx="362654" cy="36201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/>
                <a:t>1</a:t>
              </a:r>
              <a:endParaRPr lang="zh-CN" altLang="en-US" sz="2000" b="1" dirty="0"/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216043" y="3060784"/>
            <a:ext cx="2362339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2月、4月、10月三次投标支持。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767620" y="2430900"/>
            <a:ext cx="23654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altLang="zh-CN" sz="16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福建省</a:t>
            </a:r>
            <a:endParaRPr altLang="zh-CN" sz="1600" b="1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122586" y="2430900"/>
            <a:ext cx="2191756" cy="526241"/>
            <a:chOff x="928815" y="2144391"/>
            <a:chExt cx="2191756" cy="526241"/>
          </a:xfrm>
        </p:grpSpPr>
        <p:sp>
          <p:nvSpPr>
            <p:cNvPr id="10" name="圆角矩形 9"/>
            <p:cNvSpPr/>
            <p:nvPr/>
          </p:nvSpPr>
          <p:spPr>
            <a:xfrm>
              <a:off x="928815" y="2144391"/>
              <a:ext cx="2191756" cy="526241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1001688" y="2232323"/>
              <a:ext cx="362654" cy="36201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/>
                <a:t>2</a:t>
              </a:r>
              <a:endParaRPr lang="zh-CN" altLang="en-US" sz="2000" b="1" dirty="0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4037294" y="3060784"/>
            <a:ext cx="2362339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监测车投标，功能演示视频录制与配音，演示软件准备。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588871" y="2430900"/>
            <a:ext cx="23654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zh-CN" sz="16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浙江省</a:t>
            </a:r>
            <a:endParaRPr lang="zh-CN" altLang="zh-CN" sz="16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1301335" y="3881066"/>
            <a:ext cx="2191756" cy="526241"/>
            <a:chOff x="928815" y="2144391"/>
            <a:chExt cx="2191756" cy="526241"/>
          </a:xfrm>
        </p:grpSpPr>
        <p:sp>
          <p:nvSpPr>
            <p:cNvPr id="45" name="圆角矩形 44"/>
            <p:cNvSpPr/>
            <p:nvPr/>
          </p:nvSpPr>
          <p:spPr>
            <a:xfrm>
              <a:off x="928815" y="2144391"/>
              <a:ext cx="2191756" cy="526241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6" name="圆角矩形 45"/>
            <p:cNvSpPr/>
            <p:nvPr/>
          </p:nvSpPr>
          <p:spPr>
            <a:xfrm>
              <a:off x="1001688" y="2232323"/>
              <a:ext cx="362654" cy="36201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/>
                <a:t>3</a:t>
              </a:r>
              <a:endParaRPr lang="zh-CN" altLang="en-US" sz="2000" b="1" dirty="0"/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1216043" y="4510950"/>
            <a:ext cx="2362339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准备演示软件，测试投标硬件。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767620" y="3881066"/>
            <a:ext cx="23654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广东省</a:t>
            </a:r>
            <a:endParaRPr lang="zh-CN" altLang="en-US" sz="1600" b="1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4119471" y="3912819"/>
            <a:ext cx="2191756" cy="526241"/>
            <a:chOff x="928815" y="2144391"/>
            <a:chExt cx="2191756" cy="526241"/>
          </a:xfrm>
        </p:grpSpPr>
        <p:sp>
          <p:nvSpPr>
            <p:cNvPr id="50" name="圆角矩形 49"/>
            <p:cNvSpPr/>
            <p:nvPr/>
          </p:nvSpPr>
          <p:spPr>
            <a:xfrm>
              <a:off x="928815" y="2144391"/>
              <a:ext cx="2191756" cy="526241"/>
            </a:xfrm>
            <a:prstGeom prst="roundRect">
              <a:avLst/>
            </a:prstGeom>
            <a:gradFill>
              <a:gsLst>
                <a:gs pos="0">
                  <a:srgbClr val="E4E4E4"/>
                </a:gs>
                <a:gs pos="100000">
                  <a:schemeClr val="bg1"/>
                </a:gs>
              </a:gsLst>
              <a:lin ang="2700000" scaled="0"/>
            </a:gradFill>
            <a:ln w="19050">
              <a:gradFill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/>
                  </a:gs>
                </a:gsLst>
                <a:lin ang="13500000" scaled="0"/>
              </a:gradFill>
            </a:ln>
            <a:effectLst>
              <a:outerShdw blurRad="177800" dist="114300" dir="2700000" sx="101000" sy="101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51" name="圆角矩形 50"/>
            <p:cNvSpPr/>
            <p:nvPr/>
          </p:nvSpPr>
          <p:spPr>
            <a:xfrm>
              <a:off x="1001688" y="2232323"/>
              <a:ext cx="362654" cy="36201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/>
                <a:t>4</a:t>
              </a:r>
              <a:endParaRPr lang="zh-CN" altLang="en-US" sz="2000" b="1" dirty="0"/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4034179" y="4542703"/>
            <a:ext cx="2362339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准备演示软件，测试投标硬件。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585970" y="3912870"/>
            <a:ext cx="10375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安徽省</a:t>
            </a:r>
            <a:endParaRPr lang="zh-CN" altLang="en-US" sz="1600" b="1" dirty="0" smtClean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7280960" y="877771"/>
            <a:ext cx="4592462" cy="5510954"/>
            <a:chOff x="7379581" y="931409"/>
            <a:chExt cx="4592462" cy="5510954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7379581" y="931409"/>
              <a:ext cx="4592462" cy="5510954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187" r="1"/>
            <a:stretch>
              <a:fillRect/>
            </a:stretch>
          </p:blipFill>
          <p:spPr>
            <a:xfrm>
              <a:off x="8257308" y="1786713"/>
              <a:ext cx="2832104" cy="383555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49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49"/>
                            </p:stCondLst>
                            <p:childTnLst>
                              <p:par>
                                <p:cTn id="3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49"/>
                            </p:stCondLst>
                            <p:childTnLst>
                              <p:par>
                                <p:cTn id="3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 tmFilter="0,0; .5, 1; 1, 1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99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99"/>
                            </p:stCondLst>
                            <p:childTnLst>
                              <p:par>
                                <p:cTn id="48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99"/>
                            </p:stCondLst>
                            <p:childTnLst>
                              <p:par>
                                <p:cTn id="5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250" tmFilter="0,0; .5, 1; 1, 1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649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149"/>
                            </p:stCondLst>
                            <p:childTnLst>
                              <p:par>
                                <p:cTn id="6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649"/>
                            </p:stCondLst>
                            <p:childTnLst>
                              <p:par>
                                <p:cTn id="7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250" tmFilter="0,0; .5, 1; 1, 1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699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31" grpId="0"/>
      <p:bldP spid="32" grpId="0"/>
      <p:bldP spid="42" grpId="0"/>
      <p:bldP spid="43" grpId="0"/>
      <p:bldP spid="47" grpId="0"/>
      <p:bldP spid="48" grpId="0"/>
      <p:bldP spid="52" grpId="0"/>
      <p:bldP spid="5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异构联网</a:t>
            </a:r>
            <a:endParaRPr lang="zh-CN" altLang="en-US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第五章</a:t>
            </a:r>
            <a:endParaRPr lang="zh-CN" altLang="en-US" dirty="0"/>
          </a:p>
        </p:txBody>
      </p: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362837" y="1119263"/>
            <a:ext cx="6415088" cy="5311775"/>
          </a:xfrm>
          <a:custGeom>
            <a:avLst/>
            <a:gdLst>
              <a:gd name="T0" fmla="*/ 5592304 w 2353"/>
              <a:gd name="T1" fmla="*/ 3431187 h 1946"/>
              <a:gd name="T2" fmla="*/ 5093331 w 2353"/>
              <a:gd name="T3" fmla="*/ 1894387 h 1946"/>
              <a:gd name="T4" fmla="*/ 5693189 w 2353"/>
              <a:gd name="T5" fmla="*/ 1826145 h 1946"/>
              <a:gd name="T6" fmla="*/ 722555 w 2353"/>
              <a:gd name="T7" fmla="*/ 2459427 h 1946"/>
              <a:gd name="T8" fmla="*/ 299928 w 2353"/>
              <a:gd name="T9" fmla="*/ 1517693 h 1946"/>
              <a:gd name="T10" fmla="*/ 1712319 w 2353"/>
              <a:gd name="T11" fmla="*/ 676957 h 1946"/>
              <a:gd name="T12" fmla="*/ 2143125 w 2353"/>
              <a:gd name="T13" fmla="*/ 1940791 h 1946"/>
              <a:gd name="T14" fmla="*/ 1453290 w 2353"/>
              <a:gd name="T15" fmla="*/ 3832448 h 1946"/>
              <a:gd name="T16" fmla="*/ 392634 w 2353"/>
              <a:gd name="T17" fmla="*/ 2781527 h 1946"/>
              <a:gd name="T18" fmla="*/ 1843197 w 2353"/>
              <a:gd name="T19" fmla="*/ 2997171 h 1946"/>
              <a:gd name="T20" fmla="*/ 2497586 w 2353"/>
              <a:gd name="T21" fmla="*/ 3862474 h 1946"/>
              <a:gd name="T22" fmla="*/ 1875917 w 2353"/>
              <a:gd name="T23" fmla="*/ 2519479 h 1946"/>
              <a:gd name="T24" fmla="*/ 3203782 w 2353"/>
              <a:gd name="T25" fmla="*/ 2535857 h 1946"/>
              <a:gd name="T26" fmla="*/ 2565752 w 2353"/>
              <a:gd name="T27" fmla="*/ 3169140 h 1946"/>
              <a:gd name="T28" fmla="*/ 3034732 w 2353"/>
              <a:gd name="T29" fmla="*/ 2997171 h 1946"/>
              <a:gd name="T30" fmla="*/ 2134946 w 2353"/>
              <a:gd name="T31" fmla="*/ 2058166 h 1946"/>
              <a:gd name="T32" fmla="*/ 3342840 w 2353"/>
              <a:gd name="T33" fmla="*/ 2189190 h 1946"/>
              <a:gd name="T34" fmla="*/ 3817272 w 2353"/>
              <a:gd name="T35" fmla="*/ 2844310 h 1946"/>
              <a:gd name="T36" fmla="*/ 2819328 w 2353"/>
              <a:gd name="T37" fmla="*/ 1695121 h 1946"/>
              <a:gd name="T38" fmla="*/ 4747050 w 2353"/>
              <a:gd name="T39" fmla="*/ 1094595 h 1946"/>
              <a:gd name="T40" fmla="*/ 5000626 w 2353"/>
              <a:gd name="T41" fmla="*/ 84620 h 1946"/>
              <a:gd name="T42" fmla="*/ 5338727 w 2353"/>
              <a:gd name="T43" fmla="*/ 985409 h 1946"/>
              <a:gd name="T44" fmla="*/ 4978813 w 2353"/>
              <a:gd name="T45" fmla="*/ 1787930 h 1946"/>
              <a:gd name="T46" fmla="*/ 3948150 w 2353"/>
              <a:gd name="T47" fmla="*/ 2426671 h 1946"/>
              <a:gd name="T48" fmla="*/ 5502324 w 2353"/>
              <a:gd name="T49" fmla="*/ 1124621 h 1946"/>
              <a:gd name="T50" fmla="*/ 4986993 w 2353"/>
              <a:gd name="T51" fmla="*/ 161050 h 1946"/>
              <a:gd name="T52" fmla="*/ 6415744 w 2353"/>
              <a:gd name="T53" fmla="*/ 592337 h 1946"/>
              <a:gd name="T54" fmla="*/ 5616844 w 2353"/>
              <a:gd name="T55" fmla="*/ 1433074 h 1946"/>
              <a:gd name="T56" fmla="*/ 5984938 w 2353"/>
              <a:gd name="T57" fmla="*/ 1263834 h 1946"/>
              <a:gd name="T58" fmla="*/ 5799527 w 2353"/>
              <a:gd name="T59" fmla="*/ 1719688 h 1946"/>
              <a:gd name="T60" fmla="*/ 4801583 w 2353"/>
              <a:gd name="T61" fmla="*/ 1678743 h 1946"/>
              <a:gd name="T62" fmla="*/ 4839755 w 2353"/>
              <a:gd name="T63" fmla="*/ 2366618 h 1946"/>
              <a:gd name="T64" fmla="*/ 4488021 w 2353"/>
              <a:gd name="T65" fmla="*/ 2552235 h 1946"/>
              <a:gd name="T66" fmla="*/ 3918157 w 2353"/>
              <a:gd name="T67" fmla="*/ 2612288 h 1946"/>
              <a:gd name="T68" fmla="*/ 4117200 w 2353"/>
              <a:gd name="T69" fmla="*/ 3144573 h 1946"/>
              <a:gd name="T70" fmla="*/ 3135617 w 2353"/>
              <a:gd name="T71" fmla="*/ 4179115 h 1946"/>
              <a:gd name="T72" fmla="*/ 2718443 w 2353"/>
              <a:gd name="T73" fmla="*/ 3038116 h 1946"/>
              <a:gd name="T74" fmla="*/ 3773646 w 2353"/>
              <a:gd name="T75" fmla="*/ 3414809 h 1946"/>
              <a:gd name="T76" fmla="*/ 2980199 w 2353"/>
              <a:gd name="T77" fmla="*/ 4856071 h 1946"/>
              <a:gd name="T78" fmla="*/ 2819328 w 2353"/>
              <a:gd name="T79" fmla="*/ 3745099 h 1946"/>
              <a:gd name="T80" fmla="*/ 3334660 w 2353"/>
              <a:gd name="T81" fmla="*/ 4061739 h 1946"/>
              <a:gd name="T82" fmla="*/ 3465538 w 2353"/>
              <a:gd name="T83" fmla="*/ 4362002 h 1946"/>
              <a:gd name="T84" fmla="*/ 4070848 w 2353"/>
              <a:gd name="T85" fmla="*/ 4015335 h 1946"/>
              <a:gd name="T86" fmla="*/ 3563696 w 2353"/>
              <a:gd name="T87" fmla="*/ 4572186 h 1946"/>
              <a:gd name="T88" fmla="*/ 4425309 w 2353"/>
              <a:gd name="T89" fmla="*/ 4441163 h 1946"/>
              <a:gd name="T90" fmla="*/ 4586179 w 2353"/>
              <a:gd name="T91" fmla="*/ 4277383 h 1946"/>
              <a:gd name="T92" fmla="*/ 4662525 w 2353"/>
              <a:gd name="T93" fmla="*/ 4624050 h 1946"/>
              <a:gd name="T94" fmla="*/ 4040855 w 2353"/>
              <a:gd name="T95" fmla="*/ 3968931 h 1946"/>
              <a:gd name="T96" fmla="*/ 4779770 w 2353"/>
              <a:gd name="T97" fmla="*/ 4348354 h 1946"/>
              <a:gd name="T98" fmla="*/ 5202396 w 2353"/>
              <a:gd name="T99" fmla="*/ 3777855 h 1946"/>
              <a:gd name="T100" fmla="*/ 5262382 w 2353"/>
              <a:gd name="T101" fmla="*/ 3761477 h 1946"/>
              <a:gd name="T102" fmla="*/ 4286251 w 2353"/>
              <a:gd name="T103" fmla="*/ 3128195 h 1946"/>
              <a:gd name="T104" fmla="*/ 4763410 w 2353"/>
              <a:gd name="T105" fmla="*/ 3152762 h 1946"/>
              <a:gd name="T106" fmla="*/ 4817942 w 2353"/>
              <a:gd name="T107" fmla="*/ 3346568 h 1946"/>
              <a:gd name="T108" fmla="*/ 3580056 w 2353"/>
              <a:gd name="T109" fmla="*/ 3529455 h 1946"/>
              <a:gd name="T110" fmla="*/ 4877928 w 2353"/>
              <a:gd name="T111" fmla="*/ 3376594 h 1946"/>
              <a:gd name="T112" fmla="*/ 5240569 w 2353"/>
              <a:gd name="T113" fmla="*/ 3098169 h 1946"/>
              <a:gd name="T114" fmla="*/ 5194216 w 2353"/>
              <a:gd name="T115" fmla="*/ 3122735 h 1946"/>
              <a:gd name="T116" fmla="*/ 5540497 w 2353"/>
              <a:gd name="T117" fmla="*/ 3229192 h 1946"/>
              <a:gd name="T118" fmla="*/ 5393259 w 2353"/>
              <a:gd name="T119" fmla="*/ 2328403 h 1946"/>
              <a:gd name="T120" fmla="*/ 4741597 w 2353"/>
              <a:gd name="T121" fmla="*/ 2080004 h 1946"/>
              <a:gd name="T122" fmla="*/ 5638657 w 2353"/>
              <a:gd name="T123" fmla="*/ 4640428 h 194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2353"/>
              <a:gd name="T187" fmla="*/ 0 h 1946"/>
              <a:gd name="T188" fmla="*/ 2353 w 2353"/>
              <a:gd name="T189" fmla="*/ 1946 h 194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2353" h="1946">
                <a:moveTo>
                  <a:pt x="1505" y="1946"/>
                </a:moveTo>
                <a:cubicBezTo>
                  <a:pt x="1496" y="1943"/>
                  <a:pt x="1488" y="1940"/>
                  <a:pt x="1477" y="1937"/>
                </a:cubicBezTo>
                <a:cubicBezTo>
                  <a:pt x="1462" y="1926"/>
                  <a:pt x="1468" y="1918"/>
                  <a:pt x="1468" y="1904"/>
                </a:cubicBezTo>
                <a:cubicBezTo>
                  <a:pt x="1471" y="1889"/>
                  <a:pt x="1468" y="1892"/>
                  <a:pt x="1482" y="1889"/>
                </a:cubicBezTo>
                <a:cubicBezTo>
                  <a:pt x="1482" y="1887"/>
                  <a:pt x="1485" y="1884"/>
                  <a:pt x="1488" y="1884"/>
                </a:cubicBezTo>
                <a:cubicBezTo>
                  <a:pt x="1488" y="1878"/>
                  <a:pt x="1488" y="1872"/>
                  <a:pt x="1488" y="1867"/>
                </a:cubicBezTo>
                <a:cubicBezTo>
                  <a:pt x="1488" y="1867"/>
                  <a:pt x="1488" y="1867"/>
                  <a:pt x="1491" y="1867"/>
                </a:cubicBezTo>
                <a:cubicBezTo>
                  <a:pt x="1493" y="1867"/>
                  <a:pt x="1499" y="1870"/>
                  <a:pt x="1507" y="1867"/>
                </a:cubicBezTo>
                <a:cubicBezTo>
                  <a:pt x="1516" y="1864"/>
                  <a:pt x="1522" y="1858"/>
                  <a:pt x="1530" y="1853"/>
                </a:cubicBezTo>
                <a:cubicBezTo>
                  <a:pt x="1544" y="1853"/>
                  <a:pt x="1555" y="1853"/>
                  <a:pt x="1569" y="1853"/>
                </a:cubicBezTo>
                <a:cubicBezTo>
                  <a:pt x="1572" y="1853"/>
                  <a:pt x="1581" y="1858"/>
                  <a:pt x="1581" y="1870"/>
                </a:cubicBezTo>
                <a:cubicBezTo>
                  <a:pt x="1578" y="1875"/>
                  <a:pt x="1575" y="1881"/>
                  <a:pt x="1569" y="1887"/>
                </a:cubicBezTo>
                <a:cubicBezTo>
                  <a:pt x="1564" y="1895"/>
                  <a:pt x="1558" y="1904"/>
                  <a:pt x="1555" y="1918"/>
                </a:cubicBezTo>
                <a:cubicBezTo>
                  <a:pt x="1541" y="1926"/>
                  <a:pt x="1527" y="1935"/>
                  <a:pt x="1513" y="1943"/>
                </a:cubicBezTo>
                <a:cubicBezTo>
                  <a:pt x="1510" y="1946"/>
                  <a:pt x="1507" y="1946"/>
                  <a:pt x="1505" y="1946"/>
                </a:cubicBezTo>
                <a:close/>
                <a:moveTo>
                  <a:pt x="1972" y="1418"/>
                </a:moveTo>
                <a:cubicBezTo>
                  <a:pt x="1958" y="1415"/>
                  <a:pt x="1953" y="1412"/>
                  <a:pt x="1947" y="1406"/>
                </a:cubicBezTo>
                <a:cubicBezTo>
                  <a:pt x="1944" y="1398"/>
                  <a:pt x="1941" y="1387"/>
                  <a:pt x="1939" y="1375"/>
                </a:cubicBezTo>
                <a:cubicBezTo>
                  <a:pt x="1936" y="1372"/>
                  <a:pt x="1933" y="1372"/>
                  <a:pt x="1927" y="1370"/>
                </a:cubicBezTo>
                <a:cubicBezTo>
                  <a:pt x="1925" y="1367"/>
                  <a:pt x="1922" y="1367"/>
                  <a:pt x="1919" y="1367"/>
                </a:cubicBezTo>
                <a:cubicBezTo>
                  <a:pt x="1925" y="1350"/>
                  <a:pt x="1905" y="1330"/>
                  <a:pt x="1896" y="1324"/>
                </a:cubicBezTo>
                <a:cubicBezTo>
                  <a:pt x="1896" y="1316"/>
                  <a:pt x="1908" y="1310"/>
                  <a:pt x="1910" y="1305"/>
                </a:cubicBezTo>
                <a:cubicBezTo>
                  <a:pt x="1910" y="1296"/>
                  <a:pt x="1919" y="1293"/>
                  <a:pt x="1925" y="1288"/>
                </a:cubicBezTo>
                <a:cubicBezTo>
                  <a:pt x="1927" y="1285"/>
                  <a:pt x="1927" y="1282"/>
                  <a:pt x="1930" y="1279"/>
                </a:cubicBezTo>
                <a:cubicBezTo>
                  <a:pt x="1930" y="1274"/>
                  <a:pt x="1930" y="1257"/>
                  <a:pt x="1933" y="1257"/>
                </a:cubicBezTo>
                <a:cubicBezTo>
                  <a:pt x="1936" y="1254"/>
                  <a:pt x="1941" y="1245"/>
                  <a:pt x="1950" y="1254"/>
                </a:cubicBezTo>
                <a:cubicBezTo>
                  <a:pt x="1956" y="1254"/>
                  <a:pt x="1958" y="1254"/>
                  <a:pt x="1964" y="1254"/>
                </a:cubicBezTo>
                <a:cubicBezTo>
                  <a:pt x="1970" y="1245"/>
                  <a:pt x="1981" y="1248"/>
                  <a:pt x="1992" y="1251"/>
                </a:cubicBezTo>
                <a:cubicBezTo>
                  <a:pt x="1995" y="1257"/>
                  <a:pt x="2006" y="1262"/>
                  <a:pt x="2018" y="1257"/>
                </a:cubicBezTo>
                <a:cubicBezTo>
                  <a:pt x="2023" y="1254"/>
                  <a:pt x="2029" y="1242"/>
                  <a:pt x="2037" y="1251"/>
                </a:cubicBezTo>
                <a:cubicBezTo>
                  <a:pt x="2043" y="1254"/>
                  <a:pt x="2046" y="1254"/>
                  <a:pt x="2051" y="1257"/>
                </a:cubicBezTo>
                <a:cubicBezTo>
                  <a:pt x="2057" y="1257"/>
                  <a:pt x="2063" y="1257"/>
                  <a:pt x="2068" y="1259"/>
                </a:cubicBezTo>
                <a:cubicBezTo>
                  <a:pt x="2068" y="1262"/>
                  <a:pt x="2037" y="1276"/>
                  <a:pt x="2049" y="1288"/>
                </a:cubicBezTo>
                <a:cubicBezTo>
                  <a:pt x="2051" y="1288"/>
                  <a:pt x="2057" y="1288"/>
                  <a:pt x="2063" y="1288"/>
                </a:cubicBezTo>
                <a:cubicBezTo>
                  <a:pt x="2063" y="1285"/>
                  <a:pt x="2065" y="1282"/>
                  <a:pt x="2068" y="1282"/>
                </a:cubicBezTo>
                <a:cubicBezTo>
                  <a:pt x="2068" y="1282"/>
                  <a:pt x="2071" y="1291"/>
                  <a:pt x="2065" y="1293"/>
                </a:cubicBezTo>
                <a:cubicBezTo>
                  <a:pt x="2057" y="1296"/>
                  <a:pt x="2054" y="1296"/>
                  <a:pt x="2049" y="1302"/>
                </a:cubicBezTo>
                <a:cubicBezTo>
                  <a:pt x="2049" y="1305"/>
                  <a:pt x="2049" y="1307"/>
                  <a:pt x="2049" y="1310"/>
                </a:cubicBezTo>
                <a:cubicBezTo>
                  <a:pt x="2051" y="1310"/>
                  <a:pt x="2054" y="1313"/>
                  <a:pt x="2060" y="1313"/>
                </a:cubicBezTo>
                <a:cubicBezTo>
                  <a:pt x="2057" y="1322"/>
                  <a:pt x="2057" y="1327"/>
                  <a:pt x="2057" y="1339"/>
                </a:cubicBezTo>
                <a:cubicBezTo>
                  <a:pt x="2057" y="1344"/>
                  <a:pt x="2060" y="1355"/>
                  <a:pt x="2057" y="1358"/>
                </a:cubicBezTo>
                <a:cubicBezTo>
                  <a:pt x="2054" y="1358"/>
                  <a:pt x="2054" y="1361"/>
                  <a:pt x="2051" y="1361"/>
                </a:cubicBezTo>
                <a:cubicBezTo>
                  <a:pt x="2051" y="1358"/>
                  <a:pt x="2051" y="1355"/>
                  <a:pt x="2051" y="1355"/>
                </a:cubicBezTo>
                <a:cubicBezTo>
                  <a:pt x="2043" y="1347"/>
                  <a:pt x="2029" y="1370"/>
                  <a:pt x="2023" y="1375"/>
                </a:cubicBezTo>
                <a:cubicBezTo>
                  <a:pt x="2023" y="1375"/>
                  <a:pt x="2023" y="1381"/>
                  <a:pt x="2020" y="1384"/>
                </a:cubicBezTo>
                <a:cubicBezTo>
                  <a:pt x="2020" y="1392"/>
                  <a:pt x="2020" y="1401"/>
                  <a:pt x="2020" y="1409"/>
                </a:cubicBezTo>
                <a:cubicBezTo>
                  <a:pt x="2018" y="1409"/>
                  <a:pt x="2018" y="1409"/>
                  <a:pt x="2015" y="1409"/>
                </a:cubicBezTo>
                <a:cubicBezTo>
                  <a:pt x="1995" y="1409"/>
                  <a:pt x="1987" y="1412"/>
                  <a:pt x="1972" y="1418"/>
                </a:cubicBezTo>
                <a:close/>
                <a:moveTo>
                  <a:pt x="1964" y="782"/>
                </a:moveTo>
                <a:cubicBezTo>
                  <a:pt x="1961" y="782"/>
                  <a:pt x="1961" y="782"/>
                  <a:pt x="1961" y="782"/>
                </a:cubicBezTo>
                <a:cubicBezTo>
                  <a:pt x="1967" y="771"/>
                  <a:pt x="1970" y="771"/>
                  <a:pt x="1975" y="765"/>
                </a:cubicBezTo>
                <a:cubicBezTo>
                  <a:pt x="1975" y="762"/>
                  <a:pt x="1978" y="759"/>
                  <a:pt x="1981" y="757"/>
                </a:cubicBezTo>
                <a:cubicBezTo>
                  <a:pt x="1981" y="754"/>
                  <a:pt x="1981" y="751"/>
                  <a:pt x="1981" y="748"/>
                </a:cubicBezTo>
                <a:cubicBezTo>
                  <a:pt x="1975" y="748"/>
                  <a:pt x="1972" y="745"/>
                  <a:pt x="1970" y="742"/>
                </a:cubicBezTo>
                <a:cubicBezTo>
                  <a:pt x="1967" y="726"/>
                  <a:pt x="1975" y="723"/>
                  <a:pt x="1984" y="711"/>
                </a:cubicBezTo>
                <a:cubicBezTo>
                  <a:pt x="1989" y="703"/>
                  <a:pt x="1987" y="692"/>
                  <a:pt x="1987" y="683"/>
                </a:cubicBezTo>
                <a:cubicBezTo>
                  <a:pt x="1981" y="678"/>
                  <a:pt x="1975" y="669"/>
                  <a:pt x="1970" y="663"/>
                </a:cubicBezTo>
                <a:cubicBezTo>
                  <a:pt x="1967" y="663"/>
                  <a:pt x="1964" y="663"/>
                  <a:pt x="1961" y="663"/>
                </a:cubicBezTo>
                <a:cubicBezTo>
                  <a:pt x="1956" y="663"/>
                  <a:pt x="1950" y="666"/>
                  <a:pt x="1944" y="666"/>
                </a:cubicBezTo>
                <a:cubicBezTo>
                  <a:pt x="1936" y="675"/>
                  <a:pt x="1930" y="683"/>
                  <a:pt x="1922" y="692"/>
                </a:cubicBezTo>
                <a:cubicBezTo>
                  <a:pt x="1916" y="700"/>
                  <a:pt x="1910" y="711"/>
                  <a:pt x="1902" y="720"/>
                </a:cubicBezTo>
                <a:cubicBezTo>
                  <a:pt x="1891" y="709"/>
                  <a:pt x="1877" y="703"/>
                  <a:pt x="1868" y="694"/>
                </a:cubicBezTo>
                <a:cubicBezTo>
                  <a:pt x="1860" y="694"/>
                  <a:pt x="1854" y="689"/>
                  <a:pt x="1851" y="686"/>
                </a:cubicBezTo>
                <a:cubicBezTo>
                  <a:pt x="1851" y="675"/>
                  <a:pt x="1851" y="675"/>
                  <a:pt x="1860" y="672"/>
                </a:cubicBezTo>
                <a:cubicBezTo>
                  <a:pt x="1863" y="669"/>
                  <a:pt x="1865" y="663"/>
                  <a:pt x="1871" y="661"/>
                </a:cubicBezTo>
                <a:cubicBezTo>
                  <a:pt x="1871" y="652"/>
                  <a:pt x="1868" y="644"/>
                  <a:pt x="1868" y="635"/>
                </a:cubicBezTo>
                <a:cubicBezTo>
                  <a:pt x="1868" y="635"/>
                  <a:pt x="1868" y="635"/>
                  <a:pt x="1868" y="635"/>
                </a:cubicBezTo>
                <a:cubicBezTo>
                  <a:pt x="1865" y="632"/>
                  <a:pt x="1865" y="632"/>
                  <a:pt x="1865" y="630"/>
                </a:cubicBezTo>
                <a:cubicBezTo>
                  <a:pt x="1863" y="627"/>
                  <a:pt x="1863" y="624"/>
                  <a:pt x="1860" y="621"/>
                </a:cubicBezTo>
                <a:cubicBezTo>
                  <a:pt x="1860" y="613"/>
                  <a:pt x="1860" y="607"/>
                  <a:pt x="1865" y="604"/>
                </a:cubicBezTo>
                <a:cubicBezTo>
                  <a:pt x="1868" y="604"/>
                  <a:pt x="1871" y="610"/>
                  <a:pt x="1874" y="618"/>
                </a:cubicBezTo>
                <a:cubicBezTo>
                  <a:pt x="1882" y="624"/>
                  <a:pt x="1882" y="630"/>
                  <a:pt x="1899" y="627"/>
                </a:cubicBezTo>
                <a:cubicBezTo>
                  <a:pt x="1902" y="624"/>
                  <a:pt x="1905" y="621"/>
                  <a:pt x="1908" y="618"/>
                </a:cubicBezTo>
                <a:cubicBezTo>
                  <a:pt x="1922" y="610"/>
                  <a:pt x="1939" y="593"/>
                  <a:pt x="1953" y="581"/>
                </a:cubicBezTo>
                <a:cubicBezTo>
                  <a:pt x="1958" y="576"/>
                  <a:pt x="1964" y="567"/>
                  <a:pt x="1967" y="562"/>
                </a:cubicBezTo>
                <a:cubicBezTo>
                  <a:pt x="1978" y="559"/>
                  <a:pt x="1984" y="553"/>
                  <a:pt x="1998" y="562"/>
                </a:cubicBezTo>
                <a:cubicBezTo>
                  <a:pt x="2001" y="562"/>
                  <a:pt x="2003" y="562"/>
                  <a:pt x="2009" y="562"/>
                </a:cubicBezTo>
                <a:cubicBezTo>
                  <a:pt x="2009" y="559"/>
                  <a:pt x="2012" y="556"/>
                  <a:pt x="2015" y="553"/>
                </a:cubicBezTo>
                <a:cubicBezTo>
                  <a:pt x="2015" y="545"/>
                  <a:pt x="2015" y="539"/>
                  <a:pt x="2015" y="531"/>
                </a:cubicBezTo>
                <a:cubicBezTo>
                  <a:pt x="2015" y="528"/>
                  <a:pt x="2018" y="525"/>
                  <a:pt x="2018" y="522"/>
                </a:cubicBezTo>
                <a:cubicBezTo>
                  <a:pt x="2023" y="522"/>
                  <a:pt x="2032" y="528"/>
                  <a:pt x="2037" y="536"/>
                </a:cubicBezTo>
                <a:cubicBezTo>
                  <a:pt x="2043" y="542"/>
                  <a:pt x="2043" y="545"/>
                  <a:pt x="2054" y="545"/>
                </a:cubicBezTo>
                <a:cubicBezTo>
                  <a:pt x="2057" y="542"/>
                  <a:pt x="2057" y="536"/>
                  <a:pt x="2057" y="536"/>
                </a:cubicBezTo>
                <a:cubicBezTo>
                  <a:pt x="2060" y="533"/>
                  <a:pt x="2060" y="531"/>
                  <a:pt x="2063" y="531"/>
                </a:cubicBezTo>
                <a:cubicBezTo>
                  <a:pt x="2065" y="533"/>
                  <a:pt x="2065" y="533"/>
                  <a:pt x="2065" y="533"/>
                </a:cubicBezTo>
                <a:cubicBezTo>
                  <a:pt x="2065" y="539"/>
                  <a:pt x="2068" y="545"/>
                  <a:pt x="2068" y="553"/>
                </a:cubicBezTo>
                <a:cubicBezTo>
                  <a:pt x="2074" y="559"/>
                  <a:pt x="2082" y="570"/>
                  <a:pt x="2094" y="581"/>
                </a:cubicBezTo>
                <a:cubicBezTo>
                  <a:pt x="2094" y="590"/>
                  <a:pt x="2094" y="598"/>
                  <a:pt x="2094" y="607"/>
                </a:cubicBezTo>
                <a:cubicBezTo>
                  <a:pt x="2096" y="610"/>
                  <a:pt x="2099" y="613"/>
                  <a:pt x="2099" y="615"/>
                </a:cubicBezTo>
                <a:cubicBezTo>
                  <a:pt x="2105" y="618"/>
                  <a:pt x="2111" y="621"/>
                  <a:pt x="2116" y="627"/>
                </a:cubicBezTo>
                <a:cubicBezTo>
                  <a:pt x="2119" y="630"/>
                  <a:pt x="2125" y="632"/>
                  <a:pt x="2127" y="635"/>
                </a:cubicBezTo>
                <a:cubicBezTo>
                  <a:pt x="2127" y="638"/>
                  <a:pt x="2099" y="658"/>
                  <a:pt x="2096" y="661"/>
                </a:cubicBezTo>
                <a:cubicBezTo>
                  <a:pt x="2094" y="663"/>
                  <a:pt x="2091" y="666"/>
                  <a:pt x="2088" y="669"/>
                </a:cubicBezTo>
                <a:cubicBezTo>
                  <a:pt x="2082" y="675"/>
                  <a:pt x="2077" y="680"/>
                  <a:pt x="2074" y="686"/>
                </a:cubicBezTo>
                <a:cubicBezTo>
                  <a:pt x="2071" y="692"/>
                  <a:pt x="2071" y="697"/>
                  <a:pt x="2068" y="703"/>
                </a:cubicBezTo>
                <a:cubicBezTo>
                  <a:pt x="2063" y="706"/>
                  <a:pt x="2060" y="709"/>
                  <a:pt x="2054" y="709"/>
                </a:cubicBezTo>
                <a:cubicBezTo>
                  <a:pt x="2029" y="714"/>
                  <a:pt x="2012" y="726"/>
                  <a:pt x="1998" y="748"/>
                </a:cubicBezTo>
                <a:cubicBezTo>
                  <a:pt x="1995" y="748"/>
                  <a:pt x="1995" y="751"/>
                  <a:pt x="1995" y="754"/>
                </a:cubicBezTo>
                <a:cubicBezTo>
                  <a:pt x="1992" y="762"/>
                  <a:pt x="1989" y="771"/>
                  <a:pt x="1987" y="779"/>
                </a:cubicBezTo>
                <a:cubicBezTo>
                  <a:pt x="1978" y="782"/>
                  <a:pt x="1970" y="782"/>
                  <a:pt x="1964" y="782"/>
                </a:cubicBezTo>
                <a:close/>
                <a:moveTo>
                  <a:pt x="668" y="937"/>
                </a:moveTo>
                <a:cubicBezTo>
                  <a:pt x="665" y="935"/>
                  <a:pt x="662" y="935"/>
                  <a:pt x="659" y="935"/>
                </a:cubicBezTo>
                <a:cubicBezTo>
                  <a:pt x="657" y="929"/>
                  <a:pt x="654" y="926"/>
                  <a:pt x="648" y="923"/>
                </a:cubicBezTo>
                <a:cubicBezTo>
                  <a:pt x="637" y="923"/>
                  <a:pt x="637" y="920"/>
                  <a:pt x="631" y="932"/>
                </a:cubicBezTo>
                <a:cubicBezTo>
                  <a:pt x="628" y="929"/>
                  <a:pt x="628" y="929"/>
                  <a:pt x="626" y="929"/>
                </a:cubicBezTo>
                <a:cubicBezTo>
                  <a:pt x="623" y="929"/>
                  <a:pt x="617" y="929"/>
                  <a:pt x="614" y="932"/>
                </a:cubicBezTo>
                <a:cubicBezTo>
                  <a:pt x="609" y="923"/>
                  <a:pt x="611" y="918"/>
                  <a:pt x="609" y="915"/>
                </a:cubicBezTo>
                <a:cubicBezTo>
                  <a:pt x="606" y="912"/>
                  <a:pt x="603" y="912"/>
                  <a:pt x="600" y="909"/>
                </a:cubicBezTo>
                <a:cubicBezTo>
                  <a:pt x="586" y="895"/>
                  <a:pt x="575" y="887"/>
                  <a:pt x="558" y="895"/>
                </a:cubicBezTo>
                <a:cubicBezTo>
                  <a:pt x="544" y="895"/>
                  <a:pt x="533" y="898"/>
                  <a:pt x="521" y="895"/>
                </a:cubicBezTo>
                <a:cubicBezTo>
                  <a:pt x="516" y="895"/>
                  <a:pt x="510" y="892"/>
                  <a:pt x="504" y="889"/>
                </a:cubicBezTo>
                <a:cubicBezTo>
                  <a:pt x="499" y="889"/>
                  <a:pt x="493" y="889"/>
                  <a:pt x="490" y="889"/>
                </a:cubicBezTo>
                <a:cubicBezTo>
                  <a:pt x="479" y="898"/>
                  <a:pt x="465" y="904"/>
                  <a:pt x="459" y="915"/>
                </a:cubicBezTo>
                <a:cubicBezTo>
                  <a:pt x="454" y="915"/>
                  <a:pt x="448" y="915"/>
                  <a:pt x="442" y="915"/>
                </a:cubicBezTo>
                <a:cubicBezTo>
                  <a:pt x="437" y="912"/>
                  <a:pt x="434" y="909"/>
                  <a:pt x="428" y="906"/>
                </a:cubicBezTo>
                <a:cubicBezTo>
                  <a:pt x="417" y="906"/>
                  <a:pt x="414" y="906"/>
                  <a:pt x="411" y="909"/>
                </a:cubicBezTo>
                <a:cubicBezTo>
                  <a:pt x="406" y="912"/>
                  <a:pt x="403" y="912"/>
                  <a:pt x="397" y="915"/>
                </a:cubicBezTo>
                <a:cubicBezTo>
                  <a:pt x="386" y="915"/>
                  <a:pt x="380" y="918"/>
                  <a:pt x="372" y="920"/>
                </a:cubicBezTo>
                <a:cubicBezTo>
                  <a:pt x="358" y="920"/>
                  <a:pt x="338" y="912"/>
                  <a:pt x="335" y="906"/>
                </a:cubicBezTo>
                <a:cubicBezTo>
                  <a:pt x="335" y="889"/>
                  <a:pt x="332" y="892"/>
                  <a:pt x="324" y="887"/>
                </a:cubicBezTo>
                <a:cubicBezTo>
                  <a:pt x="307" y="887"/>
                  <a:pt x="310" y="887"/>
                  <a:pt x="301" y="898"/>
                </a:cubicBezTo>
                <a:cubicBezTo>
                  <a:pt x="290" y="904"/>
                  <a:pt x="279" y="901"/>
                  <a:pt x="270" y="906"/>
                </a:cubicBezTo>
                <a:cubicBezTo>
                  <a:pt x="268" y="906"/>
                  <a:pt x="268" y="906"/>
                  <a:pt x="268" y="906"/>
                </a:cubicBezTo>
                <a:cubicBezTo>
                  <a:pt x="268" y="904"/>
                  <a:pt x="265" y="904"/>
                  <a:pt x="265" y="901"/>
                </a:cubicBezTo>
                <a:cubicBezTo>
                  <a:pt x="254" y="887"/>
                  <a:pt x="237" y="881"/>
                  <a:pt x="223" y="881"/>
                </a:cubicBezTo>
                <a:cubicBezTo>
                  <a:pt x="206" y="892"/>
                  <a:pt x="200" y="898"/>
                  <a:pt x="194" y="915"/>
                </a:cubicBezTo>
                <a:cubicBezTo>
                  <a:pt x="186" y="923"/>
                  <a:pt x="183" y="929"/>
                  <a:pt x="172" y="929"/>
                </a:cubicBezTo>
                <a:cubicBezTo>
                  <a:pt x="166" y="929"/>
                  <a:pt x="163" y="926"/>
                  <a:pt x="158" y="926"/>
                </a:cubicBezTo>
                <a:cubicBezTo>
                  <a:pt x="155" y="923"/>
                  <a:pt x="152" y="920"/>
                  <a:pt x="149" y="920"/>
                </a:cubicBezTo>
                <a:cubicBezTo>
                  <a:pt x="146" y="906"/>
                  <a:pt x="132" y="904"/>
                  <a:pt x="127" y="901"/>
                </a:cubicBezTo>
                <a:cubicBezTo>
                  <a:pt x="124" y="898"/>
                  <a:pt x="124" y="895"/>
                  <a:pt x="121" y="892"/>
                </a:cubicBezTo>
                <a:cubicBezTo>
                  <a:pt x="121" y="887"/>
                  <a:pt x="121" y="881"/>
                  <a:pt x="121" y="872"/>
                </a:cubicBezTo>
                <a:cubicBezTo>
                  <a:pt x="124" y="870"/>
                  <a:pt x="121" y="861"/>
                  <a:pt x="121" y="861"/>
                </a:cubicBezTo>
                <a:cubicBezTo>
                  <a:pt x="115" y="844"/>
                  <a:pt x="101" y="847"/>
                  <a:pt x="90" y="844"/>
                </a:cubicBezTo>
                <a:cubicBezTo>
                  <a:pt x="87" y="841"/>
                  <a:pt x="87" y="839"/>
                  <a:pt x="84" y="836"/>
                </a:cubicBezTo>
                <a:cubicBezTo>
                  <a:pt x="79" y="830"/>
                  <a:pt x="76" y="824"/>
                  <a:pt x="73" y="816"/>
                </a:cubicBezTo>
                <a:cubicBezTo>
                  <a:pt x="68" y="816"/>
                  <a:pt x="62" y="813"/>
                  <a:pt x="56" y="813"/>
                </a:cubicBezTo>
                <a:cubicBezTo>
                  <a:pt x="51" y="802"/>
                  <a:pt x="59" y="791"/>
                  <a:pt x="62" y="782"/>
                </a:cubicBezTo>
                <a:cubicBezTo>
                  <a:pt x="62" y="765"/>
                  <a:pt x="51" y="757"/>
                  <a:pt x="42" y="748"/>
                </a:cubicBezTo>
                <a:cubicBezTo>
                  <a:pt x="34" y="745"/>
                  <a:pt x="28" y="742"/>
                  <a:pt x="20" y="737"/>
                </a:cubicBezTo>
                <a:cubicBezTo>
                  <a:pt x="20" y="737"/>
                  <a:pt x="17" y="737"/>
                  <a:pt x="17" y="734"/>
                </a:cubicBezTo>
                <a:cubicBezTo>
                  <a:pt x="17" y="717"/>
                  <a:pt x="17" y="720"/>
                  <a:pt x="34" y="714"/>
                </a:cubicBezTo>
                <a:cubicBezTo>
                  <a:pt x="37" y="711"/>
                  <a:pt x="42" y="706"/>
                  <a:pt x="42" y="703"/>
                </a:cubicBezTo>
                <a:cubicBezTo>
                  <a:pt x="42" y="689"/>
                  <a:pt x="42" y="672"/>
                  <a:pt x="42" y="658"/>
                </a:cubicBezTo>
                <a:cubicBezTo>
                  <a:pt x="39" y="635"/>
                  <a:pt x="22" y="641"/>
                  <a:pt x="11" y="641"/>
                </a:cubicBezTo>
                <a:cubicBezTo>
                  <a:pt x="8" y="641"/>
                  <a:pt x="8" y="644"/>
                  <a:pt x="6" y="644"/>
                </a:cubicBezTo>
                <a:cubicBezTo>
                  <a:pt x="6" y="646"/>
                  <a:pt x="6" y="646"/>
                  <a:pt x="6" y="646"/>
                </a:cubicBezTo>
                <a:cubicBezTo>
                  <a:pt x="3" y="635"/>
                  <a:pt x="3" y="632"/>
                  <a:pt x="3" y="627"/>
                </a:cubicBezTo>
                <a:cubicBezTo>
                  <a:pt x="6" y="624"/>
                  <a:pt x="11" y="624"/>
                  <a:pt x="14" y="621"/>
                </a:cubicBezTo>
                <a:cubicBezTo>
                  <a:pt x="14" y="618"/>
                  <a:pt x="14" y="613"/>
                  <a:pt x="14" y="610"/>
                </a:cubicBezTo>
                <a:cubicBezTo>
                  <a:pt x="3" y="593"/>
                  <a:pt x="0" y="604"/>
                  <a:pt x="20" y="590"/>
                </a:cubicBezTo>
                <a:cubicBezTo>
                  <a:pt x="22" y="584"/>
                  <a:pt x="28" y="579"/>
                  <a:pt x="31" y="573"/>
                </a:cubicBezTo>
                <a:cubicBezTo>
                  <a:pt x="39" y="570"/>
                  <a:pt x="45" y="567"/>
                  <a:pt x="51" y="565"/>
                </a:cubicBezTo>
                <a:cubicBezTo>
                  <a:pt x="73" y="565"/>
                  <a:pt x="84" y="565"/>
                  <a:pt x="101" y="556"/>
                </a:cubicBezTo>
                <a:cubicBezTo>
                  <a:pt x="104" y="556"/>
                  <a:pt x="107" y="556"/>
                  <a:pt x="110" y="556"/>
                </a:cubicBezTo>
                <a:cubicBezTo>
                  <a:pt x="110" y="562"/>
                  <a:pt x="113" y="576"/>
                  <a:pt x="127" y="579"/>
                </a:cubicBezTo>
                <a:cubicBezTo>
                  <a:pt x="132" y="579"/>
                  <a:pt x="141" y="579"/>
                  <a:pt x="146" y="576"/>
                </a:cubicBezTo>
                <a:cubicBezTo>
                  <a:pt x="152" y="567"/>
                  <a:pt x="155" y="562"/>
                  <a:pt x="161" y="556"/>
                </a:cubicBezTo>
                <a:cubicBezTo>
                  <a:pt x="169" y="556"/>
                  <a:pt x="175" y="559"/>
                  <a:pt x="186" y="556"/>
                </a:cubicBezTo>
                <a:cubicBezTo>
                  <a:pt x="189" y="550"/>
                  <a:pt x="192" y="550"/>
                  <a:pt x="197" y="545"/>
                </a:cubicBezTo>
                <a:cubicBezTo>
                  <a:pt x="200" y="545"/>
                  <a:pt x="203" y="545"/>
                  <a:pt x="206" y="545"/>
                </a:cubicBezTo>
                <a:cubicBezTo>
                  <a:pt x="214" y="548"/>
                  <a:pt x="220" y="550"/>
                  <a:pt x="231" y="550"/>
                </a:cubicBezTo>
                <a:cubicBezTo>
                  <a:pt x="242" y="545"/>
                  <a:pt x="262" y="548"/>
                  <a:pt x="279" y="542"/>
                </a:cubicBezTo>
                <a:cubicBezTo>
                  <a:pt x="285" y="539"/>
                  <a:pt x="290" y="533"/>
                  <a:pt x="296" y="531"/>
                </a:cubicBezTo>
                <a:cubicBezTo>
                  <a:pt x="299" y="525"/>
                  <a:pt x="301" y="519"/>
                  <a:pt x="301" y="517"/>
                </a:cubicBezTo>
                <a:cubicBezTo>
                  <a:pt x="316" y="511"/>
                  <a:pt x="318" y="494"/>
                  <a:pt x="321" y="483"/>
                </a:cubicBezTo>
                <a:cubicBezTo>
                  <a:pt x="327" y="480"/>
                  <a:pt x="335" y="477"/>
                  <a:pt x="338" y="474"/>
                </a:cubicBezTo>
                <a:cubicBezTo>
                  <a:pt x="341" y="468"/>
                  <a:pt x="344" y="463"/>
                  <a:pt x="344" y="457"/>
                </a:cubicBezTo>
                <a:cubicBezTo>
                  <a:pt x="344" y="449"/>
                  <a:pt x="347" y="440"/>
                  <a:pt x="347" y="432"/>
                </a:cubicBezTo>
                <a:cubicBezTo>
                  <a:pt x="344" y="426"/>
                  <a:pt x="344" y="423"/>
                  <a:pt x="344" y="420"/>
                </a:cubicBezTo>
                <a:cubicBezTo>
                  <a:pt x="344" y="404"/>
                  <a:pt x="349" y="389"/>
                  <a:pt x="344" y="381"/>
                </a:cubicBezTo>
                <a:cubicBezTo>
                  <a:pt x="341" y="381"/>
                  <a:pt x="341" y="378"/>
                  <a:pt x="341" y="378"/>
                </a:cubicBezTo>
                <a:cubicBezTo>
                  <a:pt x="358" y="378"/>
                  <a:pt x="372" y="378"/>
                  <a:pt x="389" y="381"/>
                </a:cubicBezTo>
                <a:cubicBezTo>
                  <a:pt x="400" y="387"/>
                  <a:pt x="411" y="381"/>
                  <a:pt x="425" y="392"/>
                </a:cubicBezTo>
                <a:cubicBezTo>
                  <a:pt x="428" y="392"/>
                  <a:pt x="431" y="392"/>
                  <a:pt x="434" y="392"/>
                </a:cubicBezTo>
                <a:cubicBezTo>
                  <a:pt x="437" y="389"/>
                  <a:pt x="437" y="387"/>
                  <a:pt x="440" y="387"/>
                </a:cubicBezTo>
                <a:cubicBezTo>
                  <a:pt x="440" y="384"/>
                  <a:pt x="440" y="381"/>
                  <a:pt x="440" y="378"/>
                </a:cubicBezTo>
                <a:cubicBezTo>
                  <a:pt x="437" y="370"/>
                  <a:pt x="437" y="361"/>
                  <a:pt x="440" y="355"/>
                </a:cubicBezTo>
                <a:cubicBezTo>
                  <a:pt x="448" y="347"/>
                  <a:pt x="454" y="341"/>
                  <a:pt x="459" y="336"/>
                </a:cubicBezTo>
                <a:cubicBezTo>
                  <a:pt x="462" y="319"/>
                  <a:pt x="468" y="316"/>
                  <a:pt x="476" y="305"/>
                </a:cubicBezTo>
                <a:cubicBezTo>
                  <a:pt x="479" y="296"/>
                  <a:pt x="476" y="293"/>
                  <a:pt x="487" y="293"/>
                </a:cubicBezTo>
                <a:cubicBezTo>
                  <a:pt x="496" y="299"/>
                  <a:pt x="507" y="305"/>
                  <a:pt x="516" y="313"/>
                </a:cubicBezTo>
                <a:cubicBezTo>
                  <a:pt x="521" y="313"/>
                  <a:pt x="533" y="313"/>
                  <a:pt x="541" y="322"/>
                </a:cubicBezTo>
                <a:cubicBezTo>
                  <a:pt x="552" y="322"/>
                  <a:pt x="575" y="322"/>
                  <a:pt x="580" y="307"/>
                </a:cubicBezTo>
                <a:cubicBezTo>
                  <a:pt x="580" y="296"/>
                  <a:pt x="578" y="285"/>
                  <a:pt x="578" y="274"/>
                </a:cubicBezTo>
                <a:cubicBezTo>
                  <a:pt x="589" y="251"/>
                  <a:pt x="603" y="251"/>
                  <a:pt x="628" y="248"/>
                </a:cubicBezTo>
                <a:cubicBezTo>
                  <a:pt x="637" y="245"/>
                  <a:pt x="640" y="237"/>
                  <a:pt x="642" y="231"/>
                </a:cubicBezTo>
                <a:cubicBezTo>
                  <a:pt x="642" y="228"/>
                  <a:pt x="645" y="226"/>
                  <a:pt x="648" y="226"/>
                </a:cubicBezTo>
                <a:cubicBezTo>
                  <a:pt x="654" y="223"/>
                  <a:pt x="662" y="223"/>
                  <a:pt x="668" y="223"/>
                </a:cubicBezTo>
                <a:cubicBezTo>
                  <a:pt x="671" y="226"/>
                  <a:pt x="673" y="243"/>
                  <a:pt x="676" y="251"/>
                </a:cubicBezTo>
                <a:cubicBezTo>
                  <a:pt x="682" y="262"/>
                  <a:pt x="690" y="271"/>
                  <a:pt x="696" y="282"/>
                </a:cubicBezTo>
                <a:cubicBezTo>
                  <a:pt x="702" y="285"/>
                  <a:pt x="713" y="288"/>
                  <a:pt x="724" y="291"/>
                </a:cubicBezTo>
                <a:cubicBezTo>
                  <a:pt x="730" y="293"/>
                  <a:pt x="733" y="299"/>
                  <a:pt x="738" y="302"/>
                </a:cubicBezTo>
                <a:cubicBezTo>
                  <a:pt x="741" y="305"/>
                  <a:pt x="744" y="310"/>
                  <a:pt x="747" y="313"/>
                </a:cubicBezTo>
                <a:cubicBezTo>
                  <a:pt x="747" y="322"/>
                  <a:pt x="747" y="330"/>
                  <a:pt x="749" y="339"/>
                </a:cubicBezTo>
                <a:cubicBezTo>
                  <a:pt x="752" y="344"/>
                  <a:pt x="755" y="350"/>
                  <a:pt x="758" y="355"/>
                </a:cubicBezTo>
                <a:cubicBezTo>
                  <a:pt x="758" y="364"/>
                  <a:pt x="764" y="384"/>
                  <a:pt x="755" y="395"/>
                </a:cubicBezTo>
                <a:cubicBezTo>
                  <a:pt x="735" y="406"/>
                  <a:pt x="738" y="401"/>
                  <a:pt x="738" y="423"/>
                </a:cubicBezTo>
                <a:cubicBezTo>
                  <a:pt x="738" y="426"/>
                  <a:pt x="738" y="435"/>
                  <a:pt x="744" y="443"/>
                </a:cubicBezTo>
                <a:cubicBezTo>
                  <a:pt x="749" y="446"/>
                  <a:pt x="755" y="452"/>
                  <a:pt x="761" y="454"/>
                </a:cubicBezTo>
                <a:cubicBezTo>
                  <a:pt x="766" y="454"/>
                  <a:pt x="775" y="457"/>
                  <a:pt x="783" y="460"/>
                </a:cubicBezTo>
                <a:cubicBezTo>
                  <a:pt x="797" y="471"/>
                  <a:pt x="814" y="471"/>
                  <a:pt x="837" y="471"/>
                </a:cubicBezTo>
                <a:cubicBezTo>
                  <a:pt x="842" y="474"/>
                  <a:pt x="857" y="485"/>
                  <a:pt x="865" y="494"/>
                </a:cubicBezTo>
                <a:cubicBezTo>
                  <a:pt x="871" y="502"/>
                  <a:pt x="879" y="508"/>
                  <a:pt x="885" y="514"/>
                </a:cubicBezTo>
                <a:cubicBezTo>
                  <a:pt x="893" y="514"/>
                  <a:pt x="902" y="517"/>
                  <a:pt x="907" y="525"/>
                </a:cubicBezTo>
                <a:cubicBezTo>
                  <a:pt x="910" y="533"/>
                  <a:pt x="913" y="548"/>
                  <a:pt x="919" y="559"/>
                </a:cubicBezTo>
                <a:cubicBezTo>
                  <a:pt x="921" y="562"/>
                  <a:pt x="927" y="562"/>
                  <a:pt x="930" y="570"/>
                </a:cubicBezTo>
                <a:cubicBezTo>
                  <a:pt x="930" y="576"/>
                  <a:pt x="927" y="579"/>
                  <a:pt x="927" y="584"/>
                </a:cubicBezTo>
                <a:cubicBezTo>
                  <a:pt x="930" y="587"/>
                  <a:pt x="930" y="590"/>
                  <a:pt x="933" y="596"/>
                </a:cubicBezTo>
                <a:cubicBezTo>
                  <a:pt x="921" y="601"/>
                  <a:pt x="921" y="601"/>
                  <a:pt x="919" y="615"/>
                </a:cubicBezTo>
                <a:cubicBezTo>
                  <a:pt x="919" y="621"/>
                  <a:pt x="919" y="627"/>
                  <a:pt x="919" y="632"/>
                </a:cubicBezTo>
                <a:cubicBezTo>
                  <a:pt x="919" y="638"/>
                  <a:pt x="921" y="644"/>
                  <a:pt x="921" y="649"/>
                </a:cubicBezTo>
                <a:cubicBezTo>
                  <a:pt x="919" y="649"/>
                  <a:pt x="919" y="649"/>
                  <a:pt x="919" y="649"/>
                </a:cubicBezTo>
                <a:cubicBezTo>
                  <a:pt x="907" y="652"/>
                  <a:pt x="896" y="652"/>
                  <a:pt x="885" y="652"/>
                </a:cubicBezTo>
                <a:cubicBezTo>
                  <a:pt x="859" y="655"/>
                  <a:pt x="848" y="658"/>
                  <a:pt x="840" y="680"/>
                </a:cubicBezTo>
                <a:cubicBezTo>
                  <a:pt x="834" y="689"/>
                  <a:pt x="828" y="692"/>
                  <a:pt x="826" y="703"/>
                </a:cubicBezTo>
                <a:cubicBezTo>
                  <a:pt x="814" y="711"/>
                  <a:pt x="797" y="711"/>
                  <a:pt x="786" y="711"/>
                </a:cubicBezTo>
                <a:cubicBezTo>
                  <a:pt x="786" y="717"/>
                  <a:pt x="780" y="726"/>
                  <a:pt x="775" y="731"/>
                </a:cubicBezTo>
                <a:cubicBezTo>
                  <a:pt x="772" y="740"/>
                  <a:pt x="775" y="748"/>
                  <a:pt x="780" y="762"/>
                </a:cubicBezTo>
                <a:cubicBezTo>
                  <a:pt x="780" y="768"/>
                  <a:pt x="780" y="771"/>
                  <a:pt x="780" y="776"/>
                </a:cubicBezTo>
                <a:cubicBezTo>
                  <a:pt x="772" y="776"/>
                  <a:pt x="764" y="779"/>
                  <a:pt x="755" y="782"/>
                </a:cubicBezTo>
                <a:cubicBezTo>
                  <a:pt x="747" y="782"/>
                  <a:pt x="741" y="788"/>
                  <a:pt x="735" y="791"/>
                </a:cubicBezTo>
                <a:cubicBezTo>
                  <a:pt x="713" y="799"/>
                  <a:pt x="690" y="802"/>
                  <a:pt x="671" y="802"/>
                </a:cubicBezTo>
                <a:cubicBezTo>
                  <a:pt x="662" y="802"/>
                  <a:pt x="662" y="802"/>
                  <a:pt x="657" y="805"/>
                </a:cubicBezTo>
                <a:cubicBezTo>
                  <a:pt x="657" y="813"/>
                  <a:pt x="657" y="813"/>
                  <a:pt x="665" y="822"/>
                </a:cubicBezTo>
                <a:cubicBezTo>
                  <a:pt x="657" y="833"/>
                  <a:pt x="665" y="841"/>
                  <a:pt x="676" y="850"/>
                </a:cubicBezTo>
                <a:cubicBezTo>
                  <a:pt x="682" y="853"/>
                  <a:pt x="685" y="858"/>
                  <a:pt x="688" y="864"/>
                </a:cubicBezTo>
                <a:cubicBezTo>
                  <a:pt x="693" y="867"/>
                  <a:pt x="696" y="870"/>
                  <a:pt x="696" y="881"/>
                </a:cubicBezTo>
                <a:cubicBezTo>
                  <a:pt x="693" y="884"/>
                  <a:pt x="690" y="884"/>
                  <a:pt x="690" y="887"/>
                </a:cubicBezTo>
                <a:cubicBezTo>
                  <a:pt x="673" y="895"/>
                  <a:pt x="673" y="892"/>
                  <a:pt x="673" y="912"/>
                </a:cubicBezTo>
                <a:cubicBezTo>
                  <a:pt x="676" y="915"/>
                  <a:pt x="682" y="920"/>
                  <a:pt x="682" y="932"/>
                </a:cubicBezTo>
                <a:cubicBezTo>
                  <a:pt x="676" y="937"/>
                  <a:pt x="671" y="937"/>
                  <a:pt x="668" y="937"/>
                </a:cubicBezTo>
                <a:close/>
                <a:moveTo>
                  <a:pt x="727" y="1449"/>
                </a:moveTo>
                <a:cubicBezTo>
                  <a:pt x="721" y="1443"/>
                  <a:pt x="690" y="1446"/>
                  <a:pt x="688" y="1446"/>
                </a:cubicBezTo>
                <a:cubicBezTo>
                  <a:pt x="685" y="1446"/>
                  <a:pt x="682" y="1446"/>
                  <a:pt x="682" y="1449"/>
                </a:cubicBezTo>
                <a:cubicBezTo>
                  <a:pt x="654" y="1446"/>
                  <a:pt x="668" y="1435"/>
                  <a:pt x="673" y="1420"/>
                </a:cubicBezTo>
                <a:cubicBezTo>
                  <a:pt x="673" y="1418"/>
                  <a:pt x="673" y="1415"/>
                  <a:pt x="673" y="1412"/>
                </a:cubicBezTo>
                <a:cubicBezTo>
                  <a:pt x="654" y="1406"/>
                  <a:pt x="657" y="1401"/>
                  <a:pt x="654" y="1389"/>
                </a:cubicBezTo>
                <a:cubicBezTo>
                  <a:pt x="651" y="1389"/>
                  <a:pt x="651" y="1387"/>
                  <a:pt x="651" y="1387"/>
                </a:cubicBezTo>
                <a:cubicBezTo>
                  <a:pt x="640" y="1387"/>
                  <a:pt x="634" y="1384"/>
                  <a:pt x="626" y="1384"/>
                </a:cubicBezTo>
                <a:cubicBezTo>
                  <a:pt x="623" y="1378"/>
                  <a:pt x="620" y="1375"/>
                  <a:pt x="617" y="1372"/>
                </a:cubicBezTo>
                <a:cubicBezTo>
                  <a:pt x="606" y="1367"/>
                  <a:pt x="595" y="1361"/>
                  <a:pt x="589" y="1358"/>
                </a:cubicBezTo>
                <a:cubicBezTo>
                  <a:pt x="586" y="1355"/>
                  <a:pt x="586" y="1355"/>
                  <a:pt x="583" y="1355"/>
                </a:cubicBezTo>
                <a:cubicBezTo>
                  <a:pt x="578" y="1355"/>
                  <a:pt x="572" y="1355"/>
                  <a:pt x="566" y="1355"/>
                </a:cubicBezTo>
                <a:cubicBezTo>
                  <a:pt x="558" y="1361"/>
                  <a:pt x="555" y="1367"/>
                  <a:pt x="547" y="1372"/>
                </a:cubicBezTo>
                <a:cubicBezTo>
                  <a:pt x="544" y="1372"/>
                  <a:pt x="541" y="1375"/>
                  <a:pt x="538" y="1378"/>
                </a:cubicBezTo>
                <a:cubicBezTo>
                  <a:pt x="538" y="1381"/>
                  <a:pt x="535" y="1381"/>
                  <a:pt x="535" y="1384"/>
                </a:cubicBezTo>
                <a:cubicBezTo>
                  <a:pt x="535" y="1389"/>
                  <a:pt x="533" y="1398"/>
                  <a:pt x="533" y="1404"/>
                </a:cubicBezTo>
                <a:cubicBezTo>
                  <a:pt x="510" y="1401"/>
                  <a:pt x="516" y="1381"/>
                  <a:pt x="521" y="1367"/>
                </a:cubicBezTo>
                <a:cubicBezTo>
                  <a:pt x="521" y="1364"/>
                  <a:pt x="521" y="1361"/>
                  <a:pt x="521" y="1361"/>
                </a:cubicBezTo>
                <a:cubicBezTo>
                  <a:pt x="513" y="1353"/>
                  <a:pt x="513" y="1355"/>
                  <a:pt x="504" y="1353"/>
                </a:cubicBezTo>
                <a:cubicBezTo>
                  <a:pt x="485" y="1358"/>
                  <a:pt x="476" y="1358"/>
                  <a:pt x="462" y="1367"/>
                </a:cubicBezTo>
                <a:cubicBezTo>
                  <a:pt x="448" y="1367"/>
                  <a:pt x="442" y="1355"/>
                  <a:pt x="440" y="1350"/>
                </a:cubicBezTo>
                <a:cubicBezTo>
                  <a:pt x="437" y="1347"/>
                  <a:pt x="434" y="1344"/>
                  <a:pt x="431" y="1341"/>
                </a:cubicBezTo>
                <a:cubicBezTo>
                  <a:pt x="420" y="1341"/>
                  <a:pt x="406" y="1341"/>
                  <a:pt x="394" y="1341"/>
                </a:cubicBezTo>
                <a:cubicBezTo>
                  <a:pt x="383" y="1336"/>
                  <a:pt x="383" y="1322"/>
                  <a:pt x="378" y="1316"/>
                </a:cubicBezTo>
                <a:cubicBezTo>
                  <a:pt x="369" y="1313"/>
                  <a:pt x="369" y="1313"/>
                  <a:pt x="366" y="1307"/>
                </a:cubicBezTo>
                <a:cubicBezTo>
                  <a:pt x="363" y="1305"/>
                  <a:pt x="361" y="1302"/>
                  <a:pt x="358" y="1299"/>
                </a:cubicBezTo>
                <a:cubicBezTo>
                  <a:pt x="349" y="1296"/>
                  <a:pt x="344" y="1296"/>
                  <a:pt x="338" y="1293"/>
                </a:cubicBezTo>
                <a:cubicBezTo>
                  <a:pt x="318" y="1276"/>
                  <a:pt x="324" y="1274"/>
                  <a:pt x="321" y="1257"/>
                </a:cubicBezTo>
                <a:cubicBezTo>
                  <a:pt x="318" y="1254"/>
                  <a:pt x="318" y="1251"/>
                  <a:pt x="316" y="1248"/>
                </a:cubicBezTo>
                <a:cubicBezTo>
                  <a:pt x="310" y="1248"/>
                  <a:pt x="301" y="1248"/>
                  <a:pt x="296" y="1248"/>
                </a:cubicBezTo>
                <a:cubicBezTo>
                  <a:pt x="279" y="1242"/>
                  <a:pt x="282" y="1237"/>
                  <a:pt x="279" y="1228"/>
                </a:cubicBezTo>
                <a:cubicBezTo>
                  <a:pt x="273" y="1223"/>
                  <a:pt x="268" y="1220"/>
                  <a:pt x="265" y="1217"/>
                </a:cubicBezTo>
                <a:cubicBezTo>
                  <a:pt x="256" y="1211"/>
                  <a:pt x="251" y="1206"/>
                  <a:pt x="245" y="1200"/>
                </a:cubicBezTo>
                <a:cubicBezTo>
                  <a:pt x="239" y="1192"/>
                  <a:pt x="234" y="1183"/>
                  <a:pt x="228" y="1175"/>
                </a:cubicBezTo>
                <a:cubicBezTo>
                  <a:pt x="220" y="1175"/>
                  <a:pt x="217" y="1175"/>
                  <a:pt x="211" y="1178"/>
                </a:cubicBezTo>
                <a:cubicBezTo>
                  <a:pt x="206" y="1178"/>
                  <a:pt x="203" y="1180"/>
                  <a:pt x="197" y="1183"/>
                </a:cubicBezTo>
                <a:cubicBezTo>
                  <a:pt x="192" y="1183"/>
                  <a:pt x="186" y="1183"/>
                  <a:pt x="180" y="1183"/>
                </a:cubicBezTo>
                <a:cubicBezTo>
                  <a:pt x="166" y="1172"/>
                  <a:pt x="163" y="1158"/>
                  <a:pt x="163" y="1146"/>
                </a:cubicBezTo>
                <a:cubicBezTo>
                  <a:pt x="158" y="1141"/>
                  <a:pt x="152" y="1132"/>
                  <a:pt x="149" y="1124"/>
                </a:cubicBezTo>
                <a:cubicBezTo>
                  <a:pt x="135" y="1110"/>
                  <a:pt x="115" y="1104"/>
                  <a:pt x="101" y="1101"/>
                </a:cubicBezTo>
                <a:cubicBezTo>
                  <a:pt x="90" y="1093"/>
                  <a:pt x="96" y="1087"/>
                  <a:pt x="99" y="1081"/>
                </a:cubicBezTo>
                <a:cubicBezTo>
                  <a:pt x="104" y="1079"/>
                  <a:pt x="107" y="1070"/>
                  <a:pt x="107" y="1070"/>
                </a:cubicBezTo>
                <a:cubicBezTo>
                  <a:pt x="107" y="1059"/>
                  <a:pt x="107" y="1048"/>
                  <a:pt x="107" y="1036"/>
                </a:cubicBezTo>
                <a:cubicBezTo>
                  <a:pt x="101" y="1019"/>
                  <a:pt x="99" y="1019"/>
                  <a:pt x="113" y="1019"/>
                </a:cubicBezTo>
                <a:cubicBezTo>
                  <a:pt x="115" y="1019"/>
                  <a:pt x="115" y="1022"/>
                  <a:pt x="118" y="1022"/>
                </a:cubicBezTo>
                <a:cubicBezTo>
                  <a:pt x="121" y="1028"/>
                  <a:pt x="130" y="1048"/>
                  <a:pt x="141" y="1033"/>
                </a:cubicBezTo>
                <a:cubicBezTo>
                  <a:pt x="141" y="1028"/>
                  <a:pt x="144" y="1022"/>
                  <a:pt x="144" y="1019"/>
                </a:cubicBezTo>
                <a:cubicBezTo>
                  <a:pt x="144" y="1008"/>
                  <a:pt x="144" y="1000"/>
                  <a:pt x="144" y="988"/>
                </a:cubicBezTo>
                <a:cubicBezTo>
                  <a:pt x="138" y="980"/>
                  <a:pt x="135" y="974"/>
                  <a:pt x="132" y="966"/>
                </a:cubicBezTo>
                <a:cubicBezTo>
                  <a:pt x="130" y="949"/>
                  <a:pt x="132" y="940"/>
                  <a:pt x="141" y="935"/>
                </a:cubicBezTo>
                <a:cubicBezTo>
                  <a:pt x="144" y="932"/>
                  <a:pt x="144" y="929"/>
                  <a:pt x="146" y="926"/>
                </a:cubicBezTo>
                <a:cubicBezTo>
                  <a:pt x="152" y="929"/>
                  <a:pt x="158" y="932"/>
                  <a:pt x="166" y="935"/>
                </a:cubicBezTo>
                <a:cubicBezTo>
                  <a:pt x="169" y="935"/>
                  <a:pt x="175" y="935"/>
                  <a:pt x="183" y="935"/>
                </a:cubicBezTo>
                <a:cubicBezTo>
                  <a:pt x="186" y="929"/>
                  <a:pt x="192" y="926"/>
                  <a:pt x="197" y="920"/>
                </a:cubicBezTo>
                <a:cubicBezTo>
                  <a:pt x="203" y="904"/>
                  <a:pt x="208" y="895"/>
                  <a:pt x="225" y="887"/>
                </a:cubicBezTo>
                <a:cubicBezTo>
                  <a:pt x="231" y="887"/>
                  <a:pt x="231" y="887"/>
                  <a:pt x="239" y="889"/>
                </a:cubicBezTo>
                <a:cubicBezTo>
                  <a:pt x="245" y="895"/>
                  <a:pt x="254" y="898"/>
                  <a:pt x="262" y="904"/>
                </a:cubicBezTo>
                <a:cubicBezTo>
                  <a:pt x="262" y="915"/>
                  <a:pt x="276" y="909"/>
                  <a:pt x="285" y="906"/>
                </a:cubicBezTo>
                <a:cubicBezTo>
                  <a:pt x="290" y="906"/>
                  <a:pt x="296" y="904"/>
                  <a:pt x="301" y="904"/>
                </a:cubicBezTo>
                <a:cubicBezTo>
                  <a:pt x="313" y="892"/>
                  <a:pt x="313" y="887"/>
                  <a:pt x="330" y="898"/>
                </a:cubicBezTo>
                <a:cubicBezTo>
                  <a:pt x="330" y="912"/>
                  <a:pt x="330" y="909"/>
                  <a:pt x="344" y="920"/>
                </a:cubicBezTo>
                <a:cubicBezTo>
                  <a:pt x="349" y="920"/>
                  <a:pt x="355" y="923"/>
                  <a:pt x="361" y="926"/>
                </a:cubicBezTo>
                <a:cubicBezTo>
                  <a:pt x="366" y="926"/>
                  <a:pt x="369" y="926"/>
                  <a:pt x="375" y="926"/>
                </a:cubicBezTo>
                <a:cubicBezTo>
                  <a:pt x="383" y="923"/>
                  <a:pt x="392" y="918"/>
                  <a:pt x="406" y="918"/>
                </a:cubicBezTo>
                <a:cubicBezTo>
                  <a:pt x="423" y="912"/>
                  <a:pt x="420" y="909"/>
                  <a:pt x="440" y="918"/>
                </a:cubicBezTo>
                <a:cubicBezTo>
                  <a:pt x="448" y="918"/>
                  <a:pt x="454" y="918"/>
                  <a:pt x="459" y="920"/>
                </a:cubicBezTo>
                <a:cubicBezTo>
                  <a:pt x="468" y="915"/>
                  <a:pt x="465" y="909"/>
                  <a:pt x="473" y="906"/>
                </a:cubicBezTo>
                <a:cubicBezTo>
                  <a:pt x="487" y="895"/>
                  <a:pt x="496" y="889"/>
                  <a:pt x="518" y="901"/>
                </a:cubicBezTo>
                <a:cubicBezTo>
                  <a:pt x="533" y="901"/>
                  <a:pt x="555" y="898"/>
                  <a:pt x="575" y="898"/>
                </a:cubicBezTo>
                <a:cubicBezTo>
                  <a:pt x="578" y="901"/>
                  <a:pt x="583" y="904"/>
                  <a:pt x="586" y="904"/>
                </a:cubicBezTo>
                <a:cubicBezTo>
                  <a:pt x="592" y="909"/>
                  <a:pt x="597" y="915"/>
                  <a:pt x="606" y="918"/>
                </a:cubicBezTo>
                <a:cubicBezTo>
                  <a:pt x="606" y="920"/>
                  <a:pt x="606" y="926"/>
                  <a:pt x="606" y="929"/>
                </a:cubicBezTo>
                <a:cubicBezTo>
                  <a:pt x="611" y="935"/>
                  <a:pt x="623" y="943"/>
                  <a:pt x="617" y="957"/>
                </a:cubicBezTo>
                <a:cubicBezTo>
                  <a:pt x="614" y="963"/>
                  <a:pt x="611" y="968"/>
                  <a:pt x="609" y="974"/>
                </a:cubicBezTo>
                <a:cubicBezTo>
                  <a:pt x="609" y="980"/>
                  <a:pt x="609" y="985"/>
                  <a:pt x="609" y="991"/>
                </a:cubicBezTo>
                <a:cubicBezTo>
                  <a:pt x="611" y="1022"/>
                  <a:pt x="606" y="1053"/>
                  <a:pt x="634" y="1081"/>
                </a:cubicBezTo>
                <a:cubicBezTo>
                  <a:pt x="637" y="1084"/>
                  <a:pt x="648" y="1090"/>
                  <a:pt x="657" y="1093"/>
                </a:cubicBezTo>
                <a:cubicBezTo>
                  <a:pt x="662" y="1096"/>
                  <a:pt x="671" y="1096"/>
                  <a:pt x="676" y="1098"/>
                </a:cubicBezTo>
                <a:cubicBezTo>
                  <a:pt x="688" y="1115"/>
                  <a:pt x="702" y="1124"/>
                  <a:pt x="727" y="1127"/>
                </a:cubicBezTo>
                <a:cubicBezTo>
                  <a:pt x="738" y="1135"/>
                  <a:pt x="744" y="1144"/>
                  <a:pt x="764" y="1146"/>
                </a:cubicBezTo>
                <a:cubicBezTo>
                  <a:pt x="780" y="1144"/>
                  <a:pt x="797" y="1144"/>
                  <a:pt x="814" y="1144"/>
                </a:cubicBezTo>
                <a:cubicBezTo>
                  <a:pt x="817" y="1146"/>
                  <a:pt x="820" y="1146"/>
                  <a:pt x="826" y="1149"/>
                </a:cubicBezTo>
                <a:cubicBezTo>
                  <a:pt x="828" y="1152"/>
                  <a:pt x="834" y="1155"/>
                  <a:pt x="840" y="1158"/>
                </a:cubicBezTo>
                <a:cubicBezTo>
                  <a:pt x="842" y="1166"/>
                  <a:pt x="848" y="1172"/>
                  <a:pt x="851" y="1180"/>
                </a:cubicBezTo>
                <a:cubicBezTo>
                  <a:pt x="854" y="1194"/>
                  <a:pt x="854" y="1194"/>
                  <a:pt x="868" y="1209"/>
                </a:cubicBezTo>
                <a:cubicBezTo>
                  <a:pt x="871" y="1209"/>
                  <a:pt x="876" y="1209"/>
                  <a:pt x="879" y="1209"/>
                </a:cubicBezTo>
                <a:cubicBezTo>
                  <a:pt x="879" y="1206"/>
                  <a:pt x="882" y="1203"/>
                  <a:pt x="885" y="1200"/>
                </a:cubicBezTo>
                <a:cubicBezTo>
                  <a:pt x="888" y="1200"/>
                  <a:pt x="890" y="1197"/>
                  <a:pt x="893" y="1197"/>
                </a:cubicBezTo>
                <a:cubicBezTo>
                  <a:pt x="893" y="1203"/>
                  <a:pt x="899" y="1209"/>
                  <a:pt x="907" y="1209"/>
                </a:cubicBezTo>
                <a:cubicBezTo>
                  <a:pt x="913" y="1206"/>
                  <a:pt x="919" y="1200"/>
                  <a:pt x="924" y="1197"/>
                </a:cubicBezTo>
                <a:cubicBezTo>
                  <a:pt x="930" y="1189"/>
                  <a:pt x="935" y="1178"/>
                  <a:pt x="944" y="1172"/>
                </a:cubicBezTo>
                <a:cubicBezTo>
                  <a:pt x="944" y="1172"/>
                  <a:pt x="944" y="1172"/>
                  <a:pt x="947" y="1172"/>
                </a:cubicBezTo>
                <a:cubicBezTo>
                  <a:pt x="947" y="1175"/>
                  <a:pt x="955" y="1180"/>
                  <a:pt x="964" y="1186"/>
                </a:cubicBezTo>
                <a:cubicBezTo>
                  <a:pt x="966" y="1197"/>
                  <a:pt x="978" y="1211"/>
                  <a:pt x="992" y="1226"/>
                </a:cubicBezTo>
                <a:cubicBezTo>
                  <a:pt x="995" y="1237"/>
                  <a:pt x="997" y="1248"/>
                  <a:pt x="1000" y="1257"/>
                </a:cubicBezTo>
                <a:cubicBezTo>
                  <a:pt x="1006" y="1265"/>
                  <a:pt x="1012" y="1274"/>
                  <a:pt x="1012" y="1288"/>
                </a:cubicBezTo>
                <a:cubicBezTo>
                  <a:pt x="1000" y="1302"/>
                  <a:pt x="1000" y="1299"/>
                  <a:pt x="1000" y="1319"/>
                </a:cubicBezTo>
                <a:cubicBezTo>
                  <a:pt x="1003" y="1327"/>
                  <a:pt x="1012" y="1339"/>
                  <a:pt x="1006" y="1353"/>
                </a:cubicBezTo>
                <a:cubicBezTo>
                  <a:pt x="1006" y="1355"/>
                  <a:pt x="1006" y="1358"/>
                  <a:pt x="1006" y="1361"/>
                </a:cubicBezTo>
                <a:cubicBezTo>
                  <a:pt x="1003" y="1361"/>
                  <a:pt x="1003" y="1361"/>
                  <a:pt x="1003" y="1361"/>
                </a:cubicBezTo>
                <a:cubicBezTo>
                  <a:pt x="1003" y="1358"/>
                  <a:pt x="997" y="1355"/>
                  <a:pt x="995" y="1353"/>
                </a:cubicBezTo>
                <a:cubicBezTo>
                  <a:pt x="983" y="1353"/>
                  <a:pt x="981" y="1355"/>
                  <a:pt x="975" y="1361"/>
                </a:cubicBezTo>
                <a:cubicBezTo>
                  <a:pt x="975" y="1367"/>
                  <a:pt x="978" y="1375"/>
                  <a:pt x="981" y="1389"/>
                </a:cubicBezTo>
                <a:cubicBezTo>
                  <a:pt x="981" y="1392"/>
                  <a:pt x="978" y="1398"/>
                  <a:pt x="978" y="1401"/>
                </a:cubicBezTo>
                <a:cubicBezTo>
                  <a:pt x="978" y="1401"/>
                  <a:pt x="975" y="1404"/>
                  <a:pt x="972" y="1404"/>
                </a:cubicBezTo>
                <a:cubicBezTo>
                  <a:pt x="969" y="1404"/>
                  <a:pt x="964" y="1404"/>
                  <a:pt x="961" y="1404"/>
                </a:cubicBezTo>
                <a:cubicBezTo>
                  <a:pt x="955" y="1395"/>
                  <a:pt x="950" y="1389"/>
                  <a:pt x="947" y="1384"/>
                </a:cubicBezTo>
                <a:cubicBezTo>
                  <a:pt x="927" y="1375"/>
                  <a:pt x="916" y="1389"/>
                  <a:pt x="919" y="1409"/>
                </a:cubicBezTo>
                <a:cubicBezTo>
                  <a:pt x="919" y="1412"/>
                  <a:pt x="916" y="1412"/>
                  <a:pt x="916" y="1415"/>
                </a:cubicBezTo>
                <a:cubicBezTo>
                  <a:pt x="907" y="1415"/>
                  <a:pt x="896" y="1412"/>
                  <a:pt x="896" y="1409"/>
                </a:cubicBezTo>
                <a:cubicBezTo>
                  <a:pt x="893" y="1404"/>
                  <a:pt x="893" y="1401"/>
                  <a:pt x="893" y="1398"/>
                </a:cubicBezTo>
                <a:cubicBezTo>
                  <a:pt x="879" y="1392"/>
                  <a:pt x="871" y="1389"/>
                  <a:pt x="862" y="1387"/>
                </a:cubicBezTo>
                <a:cubicBezTo>
                  <a:pt x="859" y="1384"/>
                  <a:pt x="859" y="1381"/>
                  <a:pt x="857" y="1378"/>
                </a:cubicBezTo>
                <a:cubicBezTo>
                  <a:pt x="840" y="1378"/>
                  <a:pt x="842" y="1381"/>
                  <a:pt x="831" y="1392"/>
                </a:cubicBezTo>
                <a:cubicBezTo>
                  <a:pt x="823" y="1395"/>
                  <a:pt x="817" y="1398"/>
                  <a:pt x="811" y="1404"/>
                </a:cubicBezTo>
                <a:cubicBezTo>
                  <a:pt x="795" y="1406"/>
                  <a:pt x="797" y="1406"/>
                  <a:pt x="789" y="1420"/>
                </a:cubicBezTo>
                <a:cubicBezTo>
                  <a:pt x="769" y="1423"/>
                  <a:pt x="769" y="1423"/>
                  <a:pt x="758" y="1437"/>
                </a:cubicBezTo>
                <a:cubicBezTo>
                  <a:pt x="755" y="1440"/>
                  <a:pt x="755" y="1440"/>
                  <a:pt x="752" y="1443"/>
                </a:cubicBezTo>
                <a:cubicBezTo>
                  <a:pt x="741" y="1443"/>
                  <a:pt x="735" y="1446"/>
                  <a:pt x="727" y="1449"/>
                </a:cubicBezTo>
                <a:close/>
                <a:moveTo>
                  <a:pt x="873" y="1206"/>
                </a:moveTo>
                <a:cubicBezTo>
                  <a:pt x="868" y="1200"/>
                  <a:pt x="862" y="1197"/>
                  <a:pt x="859" y="1192"/>
                </a:cubicBezTo>
                <a:cubicBezTo>
                  <a:pt x="857" y="1178"/>
                  <a:pt x="851" y="1166"/>
                  <a:pt x="845" y="1158"/>
                </a:cubicBezTo>
                <a:cubicBezTo>
                  <a:pt x="834" y="1144"/>
                  <a:pt x="826" y="1144"/>
                  <a:pt x="814" y="1138"/>
                </a:cubicBezTo>
                <a:cubicBezTo>
                  <a:pt x="797" y="1138"/>
                  <a:pt x="780" y="1141"/>
                  <a:pt x="764" y="1141"/>
                </a:cubicBezTo>
                <a:cubicBezTo>
                  <a:pt x="747" y="1138"/>
                  <a:pt x="738" y="1129"/>
                  <a:pt x="730" y="1121"/>
                </a:cubicBezTo>
                <a:cubicBezTo>
                  <a:pt x="713" y="1118"/>
                  <a:pt x="699" y="1115"/>
                  <a:pt x="688" y="1107"/>
                </a:cubicBezTo>
                <a:cubicBezTo>
                  <a:pt x="688" y="1104"/>
                  <a:pt x="682" y="1098"/>
                  <a:pt x="682" y="1096"/>
                </a:cubicBezTo>
                <a:cubicBezTo>
                  <a:pt x="679" y="1093"/>
                  <a:pt x="679" y="1093"/>
                  <a:pt x="679" y="1093"/>
                </a:cubicBezTo>
                <a:cubicBezTo>
                  <a:pt x="665" y="1090"/>
                  <a:pt x="654" y="1087"/>
                  <a:pt x="645" y="1081"/>
                </a:cubicBezTo>
                <a:cubicBezTo>
                  <a:pt x="626" y="1076"/>
                  <a:pt x="620" y="1048"/>
                  <a:pt x="617" y="1036"/>
                </a:cubicBezTo>
                <a:cubicBezTo>
                  <a:pt x="614" y="1014"/>
                  <a:pt x="614" y="994"/>
                  <a:pt x="614" y="974"/>
                </a:cubicBezTo>
                <a:cubicBezTo>
                  <a:pt x="617" y="968"/>
                  <a:pt x="623" y="957"/>
                  <a:pt x="623" y="952"/>
                </a:cubicBezTo>
                <a:cubicBezTo>
                  <a:pt x="623" y="943"/>
                  <a:pt x="617" y="937"/>
                  <a:pt x="617" y="935"/>
                </a:cubicBezTo>
                <a:cubicBezTo>
                  <a:pt x="620" y="935"/>
                  <a:pt x="623" y="935"/>
                  <a:pt x="623" y="935"/>
                </a:cubicBezTo>
                <a:cubicBezTo>
                  <a:pt x="626" y="937"/>
                  <a:pt x="631" y="935"/>
                  <a:pt x="634" y="935"/>
                </a:cubicBezTo>
                <a:cubicBezTo>
                  <a:pt x="637" y="932"/>
                  <a:pt x="637" y="932"/>
                  <a:pt x="637" y="929"/>
                </a:cubicBezTo>
                <a:cubicBezTo>
                  <a:pt x="648" y="923"/>
                  <a:pt x="651" y="935"/>
                  <a:pt x="665" y="940"/>
                </a:cubicBezTo>
                <a:cubicBezTo>
                  <a:pt x="668" y="940"/>
                  <a:pt x="679" y="943"/>
                  <a:pt x="685" y="940"/>
                </a:cubicBezTo>
                <a:cubicBezTo>
                  <a:pt x="685" y="937"/>
                  <a:pt x="688" y="935"/>
                  <a:pt x="688" y="935"/>
                </a:cubicBezTo>
                <a:cubicBezTo>
                  <a:pt x="688" y="929"/>
                  <a:pt x="688" y="926"/>
                  <a:pt x="688" y="923"/>
                </a:cubicBezTo>
                <a:cubicBezTo>
                  <a:pt x="682" y="912"/>
                  <a:pt x="673" y="906"/>
                  <a:pt x="679" y="901"/>
                </a:cubicBezTo>
                <a:cubicBezTo>
                  <a:pt x="685" y="895"/>
                  <a:pt x="688" y="895"/>
                  <a:pt x="693" y="892"/>
                </a:cubicBezTo>
                <a:cubicBezTo>
                  <a:pt x="693" y="889"/>
                  <a:pt x="696" y="887"/>
                  <a:pt x="699" y="887"/>
                </a:cubicBezTo>
                <a:cubicBezTo>
                  <a:pt x="707" y="867"/>
                  <a:pt x="696" y="864"/>
                  <a:pt x="688" y="858"/>
                </a:cubicBezTo>
                <a:cubicBezTo>
                  <a:pt x="685" y="847"/>
                  <a:pt x="676" y="839"/>
                  <a:pt x="671" y="839"/>
                </a:cubicBezTo>
                <a:cubicBezTo>
                  <a:pt x="671" y="836"/>
                  <a:pt x="668" y="833"/>
                  <a:pt x="668" y="830"/>
                </a:cubicBezTo>
                <a:cubicBezTo>
                  <a:pt x="673" y="822"/>
                  <a:pt x="665" y="813"/>
                  <a:pt x="662" y="810"/>
                </a:cubicBezTo>
                <a:cubicBezTo>
                  <a:pt x="662" y="810"/>
                  <a:pt x="662" y="810"/>
                  <a:pt x="662" y="807"/>
                </a:cubicBezTo>
                <a:cubicBezTo>
                  <a:pt x="682" y="802"/>
                  <a:pt x="710" y="805"/>
                  <a:pt x="733" y="799"/>
                </a:cubicBezTo>
                <a:cubicBezTo>
                  <a:pt x="749" y="788"/>
                  <a:pt x="766" y="782"/>
                  <a:pt x="792" y="782"/>
                </a:cubicBezTo>
                <a:cubicBezTo>
                  <a:pt x="795" y="782"/>
                  <a:pt x="797" y="785"/>
                  <a:pt x="800" y="785"/>
                </a:cubicBezTo>
                <a:cubicBezTo>
                  <a:pt x="820" y="785"/>
                  <a:pt x="840" y="782"/>
                  <a:pt x="859" y="791"/>
                </a:cubicBezTo>
                <a:cubicBezTo>
                  <a:pt x="873" y="799"/>
                  <a:pt x="885" y="807"/>
                  <a:pt x="896" y="816"/>
                </a:cubicBezTo>
                <a:cubicBezTo>
                  <a:pt x="899" y="816"/>
                  <a:pt x="899" y="819"/>
                  <a:pt x="902" y="822"/>
                </a:cubicBezTo>
                <a:cubicBezTo>
                  <a:pt x="907" y="824"/>
                  <a:pt x="916" y="833"/>
                  <a:pt x="930" y="839"/>
                </a:cubicBezTo>
                <a:cubicBezTo>
                  <a:pt x="935" y="839"/>
                  <a:pt x="941" y="839"/>
                  <a:pt x="944" y="839"/>
                </a:cubicBezTo>
                <a:cubicBezTo>
                  <a:pt x="947" y="836"/>
                  <a:pt x="950" y="833"/>
                  <a:pt x="952" y="833"/>
                </a:cubicBezTo>
                <a:cubicBezTo>
                  <a:pt x="952" y="822"/>
                  <a:pt x="952" y="813"/>
                  <a:pt x="950" y="807"/>
                </a:cubicBezTo>
                <a:cubicBezTo>
                  <a:pt x="955" y="805"/>
                  <a:pt x="964" y="805"/>
                  <a:pt x="972" y="805"/>
                </a:cubicBezTo>
                <a:cubicBezTo>
                  <a:pt x="975" y="807"/>
                  <a:pt x="981" y="810"/>
                  <a:pt x="986" y="816"/>
                </a:cubicBezTo>
                <a:cubicBezTo>
                  <a:pt x="995" y="816"/>
                  <a:pt x="1003" y="819"/>
                  <a:pt x="1017" y="822"/>
                </a:cubicBezTo>
                <a:cubicBezTo>
                  <a:pt x="1023" y="824"/>
                  <a:pt x="1028" y="827"/>
                  <a:pt x="1034" y="830"/>
                </a:cubicBezTo>
                <a:cubicBezTo>
                  <a:pt x="1040" y="833"/>
                  <a:pt x="1045" y="836"/>
                  <a:pt x="1051" y="841"/>
                </a:cubicBezTo>
                <a:cubicBezTo>
                  <a:pt x="1051" y="841"/>
                  <a:pt x="1051" y="841"/>
                  <a:pt x="1051" y="841"/>
                </a:cubicBezTo>
                <a:cubicBezTo>
                  <a:pt x="1051" y="844"/>
                  <a:pt x="1054" y="844"/>
                  <a:pt x="1054" y="847"/>
                </a:cubicBezTo>
                <a:cubicBezTo>
                  <a:pt x="1062" y="847"/>
                  <a:pt x="1071" y="847"/>
                  <a:pt x="1079" y="844"/>
                </a:cubicBezTo>
                <a:cubicBezTo>
                  <a:pt x="1085" y="853"/>
                  <a:pt x="1090" y="858"/>
                  <a:pt x="1099" y="867"/>
                </a:cubicBezTo>
                <a:cubicBezTo>
                  <a:pt x="1107" y="872"/>
                  <a:pt x="1116" y="881"/>
                  <a:pt x="1124" y="887"/>
                </a:cubicBezTo>
                <a:cubicBezTo>
                  <a:pt x="1130" y="889"/>
                  <a:pt x="1133" y="889"/>
                  <a:pt x="1138" y="892"/>
                </a:cubicBezTo>
                <a:cubicBezTo>
                  <a:pt x="1144" y="892"/>
                  <a:pt x="1152" y="892"/>
                  <a:pt x="1161" y="892"/>
                </a:cubicBezTo>
                <a:cubicBezTo>
                  <a:pt x="1167" y="898"/>
                  <a:pt x="1172" y="918"/>
                  <a:pt x="1175" y="929"/>
                </a:cubicBezTo>
                <a:cubicBezTo>
                  <a:pt x="1178" y="937"/>
                  <a:pt x="1181" y="946"/>
                  <a:pt x="1183" y="954"/>
                </a:cubicBezTo>
                <a:cubicBezTo>
                  <a:pt x="1186" y="960"/>
                  <a:pt x="1186" y="968"/>
                  <a:pt x="1186" y="974"/>
                </a:cubicBezTo>
                <a:cubicBezTo>
                  <a:pt x="1189" y="980"/>
                  <a:pt x="1200" y="991"/>
                  <a:pt x="1189" y="1000"/>
                </a:cubicBezTo>
                <a:cubicBezTo>
                  <a:pt x="1169" y="1011"/>
                  <a:pt x="1169" y="1014"/>
                  <a:pt x="1155" y="1036"/>
                </a:cubicBezTo>
                <a:cubicBezTo>
                  <a:pt x="1150" y="1039"/>
                  <a:pt x="1144" y="1045"/>
                  <a:pt x="1141" y="1048"/>
                </a:cubicBezTo>
                <a:cubicBezTo>
                  <a:pt x="1138" y="1050"/>
                  <a:pt x="1138" y="1053"/>
                  <a:pt x="1138" y="1056"/>
                </a:cubicBezTo>
                <a:cubicBezTo>
                  <a:pt x="1144" y="1059"/>
                  <a:pt x="1150" y="1065"/>
                  <a:pt x="1155" y="1070"/>
                </a:cubicBezTo>
                <a:cubicBezTo>
                  <a:pt x="1155" y="1079"/>
                  <a:pt x="1141" y="1076"/>
                  <a:pt x="1141" y="1076"/>
                </a:cubicBezTo>
                <a:cubicBezTo>
                  <a:pt x="1136" y="1073"/>
                  <a:pt x="1130" y="1070"/>
                  <a:pt x="1124" y="1065"/>
                </a:cubicBezTo>
                <a:cubicBezTo>
                  <a:pt x="1116" y="1065"/>
                  <a:pt x="1099" y="1065"/>
                  <a:pt x="1096" y="1067"/>
                </a:cubicBezTo>
                <a:cubicBezTo>
                  <a:pt x="1096" y="1081"/>
                  <a:pt x="1096" y="1093"/>
                  <a:pt x="1113" y="1107"/>
                </a:cubicBezTo>
                <a:cubicBezTo>
                  <a:pt x="1113" y="1113"/>
                  <a:pt x="1113" y="1118"/>
                  <a:pt x="1113" y="1124"/>
                </a:cubicBezTo>
                <a:cubicBezTo>
                  <a:pt x="1116" y="1132"/>
                  <a:pt x="1119" y="1141"/>
                  <a:pt x="1121" y="1149"/>
                </a:cubicBezTo>
                <a:cubicBezTo>
                  <a:pt x="1121" y="1158"/>
                  <a:pt x="1113" y="1158"/>
                  <a:pt x="1105" y="1158"/>
                </a:cubicBezTo>
                <a:cubicBezTo>
                  <a:pt x="1096" y="1161"/>
                  <a:pt x="1096" y="1161"/>
                  <a:pt x="1090" y="1166"/>
                </a:cubicBezTo>
                <a:cubicBezTo>
                  <a:pt x="1088" y="1166"/>
                  <a:pt x="1085" y="1166"/>
                  <a:pt x="1085" y="1166"/>
                </a:cubicBezTo>
                <a:cubicBezTo>
                  <a:pt x="1085" y="1163"/>
                  <a:pt x="1082" y="1161"/>
                  <a:pt x="1082" y="1161"/>
                </a:cubicBezTo>
                <a:cubicBezTo>
                  <a:pt x="1076" y="1161"/>
                  <a:pt x="1074" y="1158"/>
                  <a:pt x="1068" y="1158"/>
                </a:cubicBezTo>
                <a:cubicBezTo>
                  <a:pt x="1068" y="1155"/>
                  <a:pt x="1065" y="1152"/>
                  <a:pt x="1062" y="1152"/>
                </a:cubicBezTo>
                <a:cubicBezTo>
                  <a:pt x="1059" y="1152"/>
                  <a:pt x="1057" y="1152"/>
                  <a:pt x="1054" y="1152"/>
                </a:cubicBezTo>
                <a:cubicBezTo>
                  <a:pt x="1054" y="1152"/>
                  <a:pt x="1045" y="1158"/>
                  <a:pt x="1043" y="1158"/>
                </a:cubicBezTo>
                <a:cubicBezTo>
                  <a:pt x="1043" y="1155"/>
                  <a:pt x="1040" y="1152"/>
                  <a:pt x="1040" y="1152"/>
                </a:cubicBezTo>
                <a:cubicBezTo>
                  <a:pt x="1034" y="1149"/>
                  <a:pt x="1031" y="1149"/>
                  <a:pt x="1026" y="1149"/>
                </a:cubicBezTo>
                <a:cubicBezTo>
                  <a:pt x="1020" y="1141"/>
                  <a:pt x="1012" y="1132"/>
                  <a:pt x="1006" y="1127"/>
                </a:cubicBezTo>
                <a:cubicBezTo>
                  <a:pt x="1006" y="1124"/>
                  <a:pt x="1003" y="1121"/>
                  <a:pt x="1003" y="1121"/>
                </a:cubicBezTo>
                <a:cubicBezTo>
                  <a:pt x="1003" y="1104"/>
                  <a:pt x="995" y="1098"/>
                  <a:pt x="986" y="1090"/>
                </a:cubicBezTo>
                <a:cubicBezTo>
                  <a:pt x="975" y="1087"/>
                  <a:pt x="964" y="1087"/>
                  <a:pt x="955" y="1087"/>
                </a:cubicBezTo>
                <a:cubicBezTo>
                  <a:pt x="938" y="1090"/>
                  <a:pt x="944" y="1090"/>
                  <a:pt x="941" y="1107"/>
                </a:cubicBezTo>
                <a:cubicBezTo>
                  <a:pt x="944" y="1113"/>
                  <a:pt x="950" y="1118"/>
                  <a:pt x="952" y="1121"/>
                </a:cubicBezTo>
                <a:cubicBezTo>
                  <a:pt x="952" y="1127"/>
                  <a:pt x="952" y="1129"/>
                  <a:pt x="952" y="1132"/>
                </a:cubicBezTo>
                <a:cubicBezTo>
                  <a:pt x="947" y="1138"/>
                  <a:pt x="933" y="1146"/>
                  <a:pt x="941" y="1161"/>
                </a:cubicBezTo>
                <a:cubicBezTo>
                  <a:pt x="941" y="1166"/>
                  <a:pt x="930" y="1180"/>
                  <a:pt x="924" y="1186"/>
                </a:cubicBezTo>
                <a:cubicBezTo>
                  <a:pt x="921" y="1194"/>
                  <a:pt x="916" y="1194"/>
                  <a:pt x="910" y="1197"/>
                </a:cubicBezTo>
                <a:cubicBezTo>
                  <a:pt x="910" y="1200"/>
                  <a:pt x="907" y="1200"/>
                  <a:pt x="907" y="1203"/>
                </a:cubicBezTo>
                <a:cubicBezTo>
                  <a:pt x="899" y="1203"/>
                  <a:pt x="899" y="1197"/>
                  <a:pt x="896" y="1194"/>
                </a:cubicBezTo>
                <a:cubicBezTo>
                  <a:pt x="890" y="1192"/>
                  <a:pt x="882" y="1194"/>
                  <a:pt x="879" y="1194"/>
                </a:cubicBezTo>
                <a:cubicBezTo>
                  <a:pt x="876" y="1200"/>
                  <a:pt x="876" y="1203"/>
                  <a:pt x="873" y="1206"/>
                </a:cubicBezTo>
                <a:close/>
                <a:moveTo>
                  <a:pt x="1395" y="1042"/>
                </a:moveTo>
                <a:cubicBezTo>
                  <a:pt x="1381" y="1031"/>
                  <a:pt x="1369" y="1031"/>
                  <a:pt x="1355" y="1031"/>
                </a:cubicBezTo>
                <a:cubicBezTo>
                  <a:pt x="1353" y="1033"/>
                  <a:pt x="1350" y="1033"/>
                  <a:pt x="1347" y="1033"/>
                </a:cubicBezTo>
                <a:cubicBezTo>
                  <a:pt x="1336" y="1050"/>
                  <a:pt x="1341" y="1067"/>
                  <a:pt x="1350" y="1087"/>
                </a:cubicBezTo>
                <a:cubicBezTo>
                  <a:pt x="1350" y="1096"/>
                  <a:pt x="1353" y="1104"/>
                  <a:pt x="1350" y="1115"/>
                </a:cubicBezTo>
                <a:cubicBezTo>
                  <a:pt x="1341" y="1115"/>
                  <a:pt x="1333" y="1115"/>
                  <a:pt x="1324" y="1115"/>
                </a:cubicBezTo>
                <a:cubicBezTo>
                  <a:pt x="1319" y="1118"/>
                  <a:pt x="1322" y="1118"/>
                  <a:pt x="1319" y="1127"/>
                </a:cubicBezTo>
                <a:cubicBezTo>
                  <a:pt x="1322" y="1129"/>
                  <a:pt x="1324" y="1132"/>
                  <a:pt x="1330" y="1135"/>
                </a:cubicBezTo>
                <a:cubicBezTo>
                  <a:pt x="1330" y="1138"/>
                  <a:pt x="1330" y="1138"/>
                  <a:pt x="1330" y="1141"/>
                </a:cubicBezTo>
                <a:cubicBezTo>
                  <a:pt x="1327" y="1146"/>
                  <a:pt x="1324" y="1152"/>
                  <a:pt x="1324" y="1155"/>
                </a:cubicBezTo>
                <a:cubicBezTo>
                  <a:pt x="1313" y="1155"/>
                  <a:pt x="1310" y="1161"/>
                  <a:pt x="1302" y="1163"/>
                </a:cubicBezTo>
                <a:cubicBezTo>
                  <a:pt x="1293" y="1163"/>
                  <a:pt x="1282" y="1163"/>
                  <a:pt x="1274" y="1166"/>
                </a:cubicBezTo>
                <a:cubicBezTo>
                  <a:pt x="1274" y="1163"/>
                  <a:pt x="1274" y="1163"/>
                  <a:pt x="1271" y="1163"/>
                </a:cubicBezTo>
                <a:cubicBezTo>
                  <a:pt x="1268" y="1158"/>
                  <a:pt x="1262" y="1155"/>
                  <a:pt x="1260" y="1155"/>
                </a:cubicBezTo>
                <a:cubicBezTo>
                  <a:pt x="1260" y="1152"/>
                  <a:pt x="1260" y="1149"/>
                  <a:pt x="1257" y="1146"/>
                </a:cubicBezTo>
                <a:cubicBezTo>
                  <a:pt x="1254" y="1138"/>
                  <a:pt x="1251" y="1132"/>
                  <a:pt x="1248" y="1124"/>
                </a:cubicBezTo>
                <a:cubicBezTo>
                  <a:pt x="1243" y="1121"/>
                  <a:pt x="1240" y="1118"/>
                  <a:pt x="1234" y="1115"/>
                </a:cubicBezTo>
                <a:cubicBezTo>
                  <a:pt x="1229" y="1107"/>
                  <a:pt x="1220" y="1104"/>
                  <a:pt x="1214" y="1101"/>
                </a:cubicBezTo>
                <a:cubicBezTo>
                  <a:pt x="1212" y="1098"/>
                  <a:pt x="1209" y="1098"/>
                  <a:pt x="1206" y="1096"/>
                </a:cubicBezTo>
                <a:cubicBezTo>
                  <a:pt x="1195" y="1070"/>
                  <a:pt x="1189" y="1073"/>
                  <a:pt x="1169" y="1084"/>
                </a:cubicBezTo>
                <a:cubicBezTo>
                  <a:pt x="1164" y="1093"/>
                  <a:pt x="1164" y="1090"/>
                  <a:pt x="1164" y="1101"/>
                </a:cubicBezTo>
                <a:cubicBezTo>
                  <a:pt x="1167" y="1107"/>
                  <a:pt x="1169" y="1110"/>
                  <a:pt x="1169" y="1118"/>
                </a:cubicBezTo>
                <a:cubicBezTo>
                  <a:pt x="1164" y="1121"/>
                  <a:pt x="1164" y="1124"/>
                  <a:pt x="1155" y="1127"/>
                </a:cubicBezTo>
                <a:cubicBezTo>
                  <a:pt x="1155" y="1127"/>
                  <a:pt x="1152" y="1127"/>
                  <a:pt x="1150" y="1127"/>
                </a:cubicBezTo>
                <a:cubicBezTo>
                  <a:pt x="1133" y="1118"/>
                  <a:pt x="1119" y="1107"/>
                  <a:pt x="1113" y="1098"/>
                </a:cubicBezTo>
                <a:cubicBezTo>
                  <a:pt x="1102" y="1093"/>
                  <a:pt x="1102" y="1073"/>
                  <a:pt x="1102" y="1070"/>
                </a:cubicBezTo>
                <a:cubicBezTo>
                  <a:pt x="1107" y="1070"/>
                  <a:pt x="1116" y="1070"/>
                  <a:pt x="1121" y="1070"/>
                </a:cubicBezTo>
                <a:cubicBezTo>
                  <a:pt x="1127" y="1073"/>
                  <a:pt x="1133" y="1079"/>
                  <a:pt x="1138" y="1081"/>
                </a:cubicBezTo>
                <a:cubicBezTo>
                  <a:pt x="1144" y="1081"/>
                  <a:pt x="1152" y="1084"/>
                  <a:pt x="1161" y="1076"/>
                </a:cubicBezTo>
                <a:cubicBezTo>
                  <a:pt x="1161" y="1073"/>
                  <a:pt x="1161" y="1070"/>
                  <a:pt x="1161" y="1067"/>
                </a:cubicBezTo>
                <a:cubicBezTo>
                  <a:pt x="1152" y="1062"/>
                  <a:pt x="1147" y="1053"/>
                  <a:pt x="1144" y="1050"/>
                </a:cubicBezTo>
                <a:cubicBezTo>
                  <a:pt x="1155" y="1045"/>
                  <a:pt x="1172" y="1025"/>
                  <a:pt x="1175" y="1014"/>
                </a:cubicBezTo>
                <a:cubicBezTo>
                  <a:pt x="1181" y="1011"/>
                  <a:pt x="1186" y="1008"/>
                  <a:pt x="1189" y="1005"/>
                </a:cubicBezTo>
                <a:cubicBezTo>
                  <a:pt x="1192" y="1005"/>
                  <a:pt x="1195" y="1000"/>
                  <a:pt x="1198" y="997"/>
                </a:cubicBezTo>
                <a:cubicBezTo>
                  <a:pt x="1198" y="991"/>
                  <a:pt x="1198" y="985"/>
                  <a:pt x="1198" y="980"/>
                </a:cubicBezTo>
                <a:cubicBezTo>
                  <a:pt x="1186" y="968"/>
                  <a:pt x="1192" y="952"/>
                  <a:pt x="1189" y="952"/>
                </a:cubicBezTo>
                <a:cubicBezTo>
                  <a:pt x="1186" y="943"/>
                  <a:pt x="1181" y="935"/>
                  <a:pt x="1178" y="929"/>
                </a:cubicBezTo>
                <a:cubicBezTo>
                  <a:pt x="1178" y="923"/>
                  <a:pt x="1178" y="918"/>
                  <a:pt x="1175" y="912"/>
                </a:cubicBezTo>
                <a:cubicBezTo>
                  <a:pt x="1172" y="904"/>
                  <a:pt x="1167" y="889"/>
                  <a:pt x="1164" y="887"/>
                </a:cubicBezTo>
                <a:cubicBezTo>
                  <a:pt x="1155" y="887"/>
                  <a:pt x="1150" y="887"/>
                  <a:pt x="1141" y="887"/>
                </a:cubicBezTo>
                <a:cubicBezTo>
                  <a:pt x="1127" y="884"/>
                  <a:pt x="1113" y="870"/>
                  <a:pt x="1105" y="867"/>
                </a:cubicBezTo>
                <a:cubicBezTo>
                  <a:pt x="1099" y="858"/>
                  <a:pt x="1090" y="847"/>
                  <a:pt x="1082" y="839"/>
                </a:cubicBezTo>
                <a:cubicBezTo>
                  <a:pt x="1076" y="839"/>
                  <a:pt x="1074" y="841"/>
                  <a:pt x="1068" y="841"/>
                </a:cubicBezTo>
                <a:cubicBezTo>
                  <a:pt x="1065" y="841"/>
                  <a:pt x="1062" y="841"/>
                  <a:pt x="1057" y="841"/>
                </a:cubicBezTo>
                <a:cubicBezTo>
                  <a:pt x="1051" y="836"/>
                  <a:pt x="1043" y="830"/>
                  <a:pt x="1037" y="824"/>
                </a:cubicBezTo>
                <a:cubicBezTo>
                  <a:pt x="1028" y="822"/>
                  <a:pt x="1023" y="819"/>
                  <a:pt x="1017" y="816"/>
                </a:cubicBezTo>
                <a:cubicBezTo>
                  <a:pt x="1003" y="813"/>
                  <a:pt x="995" y="810"/>
                  <a:pt x="986" y="810"/>
                </a:cubicBezTo>
                <a:cubicBezTo>
                  <a:pt x="972" y="796"/>
                  <a:pt x="966" y="802"/>
                  <a:pt x="952" y="799"/>
                </a:cubicBezTo>
                <a:cubicBezTo>
                  <a:pt x="950" y="802"/>
                  <a:pt x="947" y="805"/>
                  <a:pt x="944" y="805"/>
                </a:cubicBezTo>
                <a:cubicBezTo>
                  <a:pt x="944" y="813"/>
                  <a:pt x="950" y="819"/>
                  <a:pt x="947" y="830"/>
                </a:cubicBezTo>
                <a:cubicBezTo>
                  <a:pt x="933" y="844"/>
                  <a:pt x="907" y="819"/>
                  <a:pt x="902" y="813"/>
                </a:cubicBezTo>
                <a:cubicBezTo>
                  <a:pt x="896" y="807"/>
                  <a:pt x="890" y="802"/>
                  <a:pt x="882" y="799"/>
                </a:cubicBezTo>
                <a:cubicBezTo>
                  <a:pt x="871" y="791"/>
                  <a:pt x="859" y="785"/>
                  <a:pt x="848" y="782"/>
                </a:cubicBezTo>
                <a:cubicBezTo>
                  <a:pt x="828" y="782"/>
                  <a:pt x="809" y="782"/>
                  <a:pt x="792" y="776"/>
                </a:cubicBezTo>
                <a:cubicBezTo>
                  <a:pt x="789" y="776"/>
                  <a:pt x="789" y="776"/>
                  <a:pt x="789" y="776"/>
                </a:cubicBezTo>
                <a:cubicBezTo>
                  <a:pt x="789" y="768"/>
                  <a:pt x="783" y="754"/>
                  <a:pt x="783" y="754"/>
                </a:cubicBezTo>
                <a:cubicBezTo>
                  <a:pt x="780" y="742"/>
                  <a:pt x="775" y="734"/>
                  <a:pt x="783" y="731"/>
                </a:cubicBezTo>
                <a:cubicBezTo>
                  <a:pt x="786" y="726"/>
                  <a:pt x="789" y="720"/>
                  <a:pt x="792" y="717"/>
                </a:cubicBezTo>
                <a:cubicBezTo>
                  <a:pt x="803" y="717"/>
                  <a:pt x="820" y="717"/>
                  <a:pt x="831" y="706"/>
                </a:cubicBezTo>
                <a:cubicBezTo>
                  <a:pt x="831" y="700"/>
                  <a:pt x="834" y="697"/>
                  <a:pt x="834" y="694"/>
                </a:cubicBezTo>
                <a:cubicBezTo>
                  <a:pt x="840" y="689"/>
                  <a:pt x="842" y="686"/>
                  <a:pt x="845" y="683"/>
                </a:cubicBezTo>
                <a:cubicBezTo>
                  <a:pt x="854" y="658"/>
                  <a:pt x="862" y="661"/>
                  <a:pt x="890" y="658"/>
                </a:cubicBezTo>
                <a:cubicBezTo>
                  <a:pt x="893" y="658"/>
                  <a:pt x="919" y="658"/>
                  <a:pt x="927" y="652"/>
                </a:cubicBezTo>
                <a:cubicBezTo>
                  <a:pt x="927" y="644"/>
                  <a:pt x="924" y="635"/>
                  <a:pt x="924" y="630"/>
                </a:cubicBezTo>
                <a:cubicBezTo>
                  <a:pt x="924" y="615"/>
                  <a:pt x="924" y="593"/>
                  <a:pt x="941" y="601"/>
                </a:cubicBezTo>
                <a:cubicBezTo>
                  <a:pt x="955" y="604"/>
                  <a:pt x="969" y="607"/>
                  <a:pt x="983" y="607"/>
                </a:cubicBezTo>
                <a:cubicBezTo>
                  <a:pt x="981" y="613"/>
                  <a:pt x="981" y="621"/>
                  <a:pt x="981" y="627"/>
                </a:cubicBezTo>
                <a:cubicBezTo>
                  <a:pt x="986" y="635"/>
                  <a:pt x="989" y="638"/>
                  <a:pt x="995" y="649"/>
                </a:cubicBezTo>
                <a:cubicBezTo>
                  <a:pt x="995" y="655"/>
                  <a:pt x="995" y="658"/>
                  <a:pt x="995" y="661"/>
                </a:cubicBezTo>
                <a:cubicBezTo>
                  <a:pt x="992" y="669"/>
                  <a:pt x="986" y="675"/>
                  <a:pt x="989" y="686"/>
                </a:cubicBezTo>
                <a:cubicBezTo>
                  <a:pt x="995" y="692"/>
                  <a:pt x="1003" y="697"/>
                  <a:pt x="1009" y="706"/>
                </a:cubicBezTo>
                <a:cubicBezTo>
                  <a:pt x="1009" y="706"/>
                  <a:pt x="1012" y="709"/>
                  <a:pt x="1012" y="711"/>
                </a:cubicBezTo>
                <a:cubicBezTo>
                  <a:pt x="1012" y="717"/>
                  <a:pt x="1012" y="723"/>
                  <a:pt x="1012" y="731"/>
                </a:cubicBezTo>
                <a:cubicBezTo>
                  <a:pt x="1014" y="731"/>
                  <a:pt x="1020" y="731"/>
                  <a:pt x="1026" y="731"/>
                </a:cubicBezTo>
                <a:cubicBezTo>
                  <a:pt x="1040" y="720"/>
                  <a:pt x="1062" y="717"/>
                  <a:pt x="1085" y="717"/>
                </a:cubicBezTo>
                <a:cubicBezTo>
                  <a:pt x="1085" y="720"/>
                  <a:pt x="1088" y="723"/>
                  <a:pt x="1088" y="726"/>
                </a:cubicBezTo>
                <a:cubicBezTo>
                  <a:pt x="1085" y="731"/>
                  <a:pt x="1082" y="737"/>
                  <a:pt x="1082" y="740"/>
                </a:cubicBezTo>
                <a:cubicBezTo>
                  <a:pt x="1071" y="754"/>
                  <a:pt x="1059" y="751"/>
                  <a:pt x="1062" y="771"/>
                </a:cubicBezTo>
                <a:cubicBezTo>
                  <a:pt x="1065" y="771"/>
                  <a:pt x="1071" y="774"/>
                  <a:pt x="1076" y="776"/>
                </a:cubicBezTo>
                <a:cubicBezTo>
                  <a:pt x="1082" y="785"/>
                  <a:pt x="1085" y="788"/>
                  <a:pt x="1099" y="796"/>
                </a:cubicBezTo>
                <a:cubicBezTo>
                  <a:pt x="1102" y="802"/>
                  <a:pt x="1105" y="816"/>
                  <a:pt x="1113" y="819"/>
                </a:cubicBezTo>
                <a:cubicBezTo>
                  <a:pt x="1119" y="824"/>
                  <a:pt x="1124" y="830"/>
                  <a:pt x="1130" y="836"/>
                </a:cubicBezTo>
                <a:cubicBezTo>
                  <a:pt x="1133" y="839"/>
                  <a:pt x="1150" y="847"/>
                  <a:pt x="1155" y="836"/>
                </a:cubicBezTo>
                <a:cubicBezTo>
                  <a:pt x="1155" y="816"/>
                  <a:pt x="1152" y="813"/>
                  <a:pt x="1169" y="810"/>
                </a:cubicBezTo>
                <a:cubicBezTo>
                  <a:pt x="1178" y="810"/>
                  <a:pt x="1183" y="807"/>
                  <a:pt x="1192" y="816"/>
                </a:cubicBezTo>
                <a:cubicBezTo>
                  <a:pt x="1195" y="816"/>
                  <a:pt x="1198" y="816"/>
                  <a:pt x="1200" y="816"/>
                </a:cubicBezTo>
                <a:cubicBezTo>
                  <a:pt x="1209" y="813"/>
                  <a:pt x="1217" y="805"/>
                  <a:pt x="1226" y="802"/>
                </a:cubicBezTo>
                <a:cubicBezTo>
                  <a:pt x="1229" y="799"/>
                  <a:pt x="1234" y="799"/>
                  <a:pt x="1243" y="796"/>
                </a:cubicBezTo>
                <a:cubicBezTo>
                  <a:pt x="1245" y="802"/>
                  <a:pt x="1248" y="805"/>
                  <a:pt x="1248" y="807"/>
                </a:cubicBezTo>
                <a:cubicBezTo>
                  <a:pt x="1248" y="816"/>
                  <a:pt x="1234" y="827"/>
                  <a:pt x="1226" y="833"/>
                </a:cubicBezTo>
                <a:cubicBezTo>
                  <a:pt x="1217" y="844"/>
                  <a:pt x="1214" y="853"/>
                  <a:pt x="1214" y="870"/>
                </a:cubicBezTo>
                <a:cubicBezTo>
                  <a:pt x="1220" y="878"/>
                  <a:pt x="1223" y="884"/>
                  <a:pt x="1226" y="892"/>
                </a:cubicBezTo>
                <a:cubicBezTo>
                  <a:pt x="1231" y="898"/>
                  <a:pt x="1240" y="909"/>
                  <a:pt x="1254" y="909"/>
                </a:cubicBezTo>
                <a:cubicBezTo>
                  <a:pt x="1254" y="906"/>
                  <a:pt x="1254" y="906"/>
                  <a:pt x="1254" y="906"/>
                </a:cubicBezTo>
                <a:cubicBezTo>
                  <a:pt x="1257" y="906"/>
                  <a:pt x="1260" y="906"/>
                  <a:pt x="1260" y="906"/>
                </a:cubicBezTo>
                <a:cubicBezTo>
                  <a:pt x="1268" y="909"/>
                  <a:pt x="1288" y="929"/>
                  <a:pt x="1296" y="940"/>
                </a:cubicBezTo>
                <a:cubicBezTo>
                  <a:pt x="1296" y="952"/>
                  <a:pt x="1299" y="966"/>
                  <a:pt x="1302" y="980"/>
                </a:cubicBezTo>
                <a:cubicBezTo>
                  <a:pt x="1302" y="985"/>
                  <a:pt x="1302" y="991"/>
                  <a:pt x="1305" y="994"/>
                </a:cubicBezTo>
                <a:cubicBezTo>
                  <a:pt x="1313" y="1005"/>
                  <a:pt x="1313" y="1002"/>
                  <a:pt x="1330" y="1017"/>
                </a:cubicBezTo>
                <a:cubicBezTo>
                  <a:pt x="1330" y="1017"/>
                  <a:pt x="1341" y="1011"/>
                  <a:pt x="1350" y="1008"/>
                </a:cubicBezTo>
                <a:cubicBezTo>
                  <a:pt x="1350" y="1002"/>
                  <a:pt x="1353" y="1000"/>
                  <a:pt x="1364" y="997"/>
                </a:cubicBezTo>
                <a:cubicBezTo>
                  <a:pt x="1375" y="985"/>
                  <a:pt x="1369" y="974"/>
                  <a:pt x="1361" y="966"/>
                </a:cubicBezTo>
                <a:cubicBezTo>
                  <a:pt x="1347" y="963"/>
                  <a:pt x="1347" y="960"/>
                  <a:pt x="1350" y="949"/>
                </a:cubicBezTo>
                <a:cubicBezTo>
                  <a:pt x="1353" y="943"/>
                  <a:pt x="1355" y="940"/>
                  <a:pt x="1358" y="935"/>
                </a:cubicBezTo>
                <a:cubicBezTo>
                  <a:pt x="1358" y="932"/>
                  <a:pt x="1358" y="926"/>
                  <a:pt x="1358" y="920"/>
                </a:cubicBezTo>
                <a:cubicBezTo>
                  <a:pt x="1361" y="918"/>
                  <a:pt x="1367" y="920"/>
                  <a:pt x="1369" y="918"/>
                </a:cubicBezTo>
                <a:cubicBezTo>
                  <a:pt x="1375" y="915"/>
                  <a:pt x="1378" y="912"/>
                  <a:pt x="1381" y="909"/>
                </a:cubicBezTo>
                <a:cubicBezTo>
                  <a:pt x="1381" y="912"/>
                  <a:pt x="1384" y="918"/>
                  <a:pt x="1378" y="923"/>
                </a:cubicBezTo>
                <a:cubicBezTo>
                  <a:pt x="1378" y="926"/>
                  <a:pt x="1378" y="929"/>
                  <a:pt x="1378" y="935"/>
                </a:cubicBezTo>
                <a:cubicBezTo>
                  <a:pt x="1384" y="940"/>
                  <a:pt x="1398" y="943"/>
                  <a:pt x="1409" y="946"/>
                </a:cubicBezTo>
                <a:cubicBezTo>
                  <a:pt x="1417" y="952"/>
                  <a:pt x="1426" y="957"/>
                  <a:pt x="1434" y="963"/>
                </a:cubicBezTo>
                <a:cubicBezTo>
                  <a:pt x="1437" y="963"/>
                  <a:pt x="1440" y="963"/>
                  <a:pt x="1443" y="963"/>
                </a:cubicBezTo>
                <a:cubicBezTo>
                  <a:pt x="1440" y="966"/>
                  <a:pt x="1437" y="971"/>
                  <a:pt x="1434" y="977"/>
                </a:cubicBezTo>
                <a:cubicBezTo>
                  <a:pt x="1437" y="985"/>
                  <a:pt x="1437" y="994"/>
                  <a:pt x="1437" y="1005"/>
                </a:cubicBezTo>
                <a:cubicBezTo>
                  <a:pt x="1437" y="1008"/>
                  <a:pt x="1434" y="1014"/>
                  <a:pt x="1434" y="1019"/>
                </a:cubicBezTo>
                <a:cubicBezTo>
                  <a:pt x="1431" y="1019"/>
                  <a:pt x="1429" y="1019"/>
                  <a:pt x="1426" y="1017"/>
                </a:cubicBezTo>
                <a:cubicBezTo>
                  <a:pt x="1415" y="1014"/>
                  <a:pt x="1406" y="1014"/>
                  <a:pt x="1400" y="1022"/>
                </a:cubicBezTo>
                <a:cubicBezTo>
                  <a:pt x="1400" y="1028"/>
                  <a:pt x="1400" y="1033"/>
                  <a:pt x="1400" y="1042"/>
                </a:cubicBezTo>
                <a:cubicBezTo>
                  <a:pt x="1398" y="1042"/>
                  <a:pt x="1398" y="1042"/>
                  <a:pt x="1395" y="1042"/>
                </a:cubicBezTo>
                <a:close/>
                <a:moveTo>
                  <a:pt x="1248" y="904"/>
                </a:moveTo>
                <a:cubicBezTo>
                  <a:pt x="1243" y="898"/>
                  <a:pt x="1237" y="892"/>
                  <a:pt x="1231" y="887"/>
                </a:cubicBezTo>
                <a:cubicBezTo>
                  <a:pt x="1226" y="881"/>
                  <a:pt x="1223" y="875"/>
                  <a:pt x="1220" y="867"/>
                </a:cubicBezTo>
                <a:cubicBezTo>
                  <a:pt x="1220" y="847"/>
                  <a:pt x="1223" y="841"/>
                  <a:pt x="1240" y="830"/>
                </a:cubicBezTo>
                <a:cubicBezTo>
                  <a:pt x="1243" y="827"/>
                  <a:pt x="1245" y="827"/>
                  <a:pt x="1248" y="824"/>
                </a:cubicBezTo>
                <a:cubicBezTo>
                  <a:pt x="1251" y="819"/>
                  <a:pt x="1251" y="816"/>
                  <a:pt x="1254" y="813"/>
                </a:cubicBezTo>
                <a:cubicBezTo>
                  <a:pt x="1254" y="810"/>
                  <a:pt x="1254" y="807"/>
                  <a:pt x="1254" y="805"/>
                </a:cubicBezTo>
                <a:cubicBezTo>
                  <a:pt x="1245" y="788"/>
                  <a:pt x="1237" y="791"/>
                  <a:pt x="1223" y="796"/>
                </a:cubicBezTo>
                <a:cubicBezTo>
                  <a:pt x="1220" y="799"/>
                  <a:pt x="1217" y="802"/>
                  <a:pt x="1212" y="805"/>
                </a:cubicBezTo>
                <a:cubicBezTo>
                  <a:pt x="1209" y="807"/>
                  <a:pt x="1203" y="810"/>
                  <a:pt x="1198" y="813"/>
                </a:cubicBezTo>
                <a:cubicBezTo>
                  <a:pt x="1192" y="807"/>
                  <a:pt x="1189" y="807"/>
                  <a:pt x="1186" y="805"/>
                </a:cubicBezTo>
                <a:cubicBezTo>
                  <a:pt x="1152" y="805"/>
                  <a:pt x="1152" y="802"/>
                  <a:pt x="1150" y="836"/>
                </a:cubicBezTo>
                <a:cubicBezTo>
                  <a:pt x="1144" y="841"/>
                  <a:pt x="1133" y="833"/>
                  <a:pt x="1130" y="833"/>
                </a:cubicBezTo>
                <a:cubicBezTo>
                  <a:pt x="1124" y="824"/>
                  <a:pt x="1116" y="816"/>
                  <a:pt x="1113" y="813"/>
                </a:cubicBezTo>
                <a:cubicBezTo>
                  <a:pt x="1107" y="799"/>
                  <a:pt x="1105" y="791"/>
                  <a:pt x="1093" y="788"/>
                </a:cubicBezTo>
                <a:cubicBezTo>
                  <a:pt x="1088" y="782"/>
                  <a:pt x="1082" y="776"/>
                  <a:pt x="1076" y="768"/>
                </a:cubicBezTo>
                <a:cubicBezTo>
                  <a:pt x="1074" y="768"/>
                  <a:pt x="1068" y="768"/>
                  <a:pt x="1065" y="768"/>
                </a:cubicBezTo>
                <a:cubicBezTo>
                  <a:pt x="1065" y="754"/>
                  <a:pt x="1079" y="754"/>
                  <a:pt x="1085" y="742"/>
                </a:cubicBezTo>
                <a:cubicBezTo>
                  <a:pt x="1088" y="737"/>
                  <a:pt x="1090" y="734"/>
                  <a:pt x="1093" y="728"/>
                </a:cubicBezTo>
                <a:cubicBezTo>
                  <a:pt x="1093" y="720"/>
                  <a:pt x="1090" y="717"/>
                  <a:pt x="1088" y="714"/>
                </a:cubicBezTo>
                <a:cubicBezTo>
                  <a:pt x="1068" y="714"/>
                  <a:pt x="1045" y="717"/>
                  <a:pt x="1028" y="723"/>
                </a:cubicBezTo>
                <a:cubicBezTo>
                  <a:pt x="1023" y="728"/>
                  <a:pt x="1023" y="728"/>
                  <a:pt x="1017" y="728"/>
                </a:cubicBezTo>
                <a:cubicBezTo>
                  <a:pt x="1017" y="720"/>
                  <a:pt x="1017" y="714"/>
                  <a:pt x="1017" y="706"/>
                </a:cubicBezTo>
                <a:cubicBezTo>
                  <a:pt x="1014" y="703"/>
                  <a:pt x="1012" y="700"/>
                  <a:pt x="1009" y="697"/>
                </a:cubicBezTo>
                <a:cubicBezTo>
                  <a:pt x="1003" y="692"/>
                  <a:pt x="997" y="686"/>
                  <a:pt x="992" y="683"/>
                </a:cubicBezTo>
                <a:cubicBezTo>
                  <a:pt x="992" y="675"/>
                  <a:pt x="995" y="672"/>
                  <a:pt x="997" y="663"/>
                </a:cubicBezTo>
                <a:cubicBezTo>
                  <a:pt x="997" y="652"/>
                  <a:pt x="997" y="646"/>
                  <a:pt x="997" y="638"/>
                </a:cubicBezTo>
                <a:cubicBezTo>
                  <a:pt x="992" y="635"/>
                  <a:pt x="989" y="630"/>
                  <a:pt x="986" y="627"/>
                </a:cubicBezTo>
                <a:cubicBezTo>
                  <a:pt x="986" y="621"/>
                  <a:pt x="986" y="615"/>
                  <a:pt x="986" y="610"/>
                </a:cubicBezTo>
                <a:cubicBezTo>
                  <a:pt x="1003" y="615"/>
                  <a:pt x="1017" y="618"/>
                  <a:pt x="1034" y="621"/>
                </a:cubicBezTo>
                <a:cubicBezTo>
                  <a:pt x="1059" y="621"/>
                  <a:pt x="1088" y="621"/>
                  <a:pt x="1116" y="621"/>
                </a:cubicBezTo>
                <a:cubicBezTo>
                  <a:pt x="1121" y="624"/>
                  <a:pt x="1138" y="627"/>
                  <a:pt x="1147" y="632"/>
                </a:cubicBezTo>
                <a:cubicBezTo>
                  <a:pt x="1155" y="638"/>
                  <a:pt x="1164" y="646"/>
                  <a:pt x="1175" y="652"/>
                </a:cubicBezTo>
                <a:cubicBezTo>
                  <a:pt x="1175" y="655"/>
                  <a:pt x="1178" y="655"/>
                  <a:pt x="1181" y="658"/>
                </a:cubicBezTo>
                <a:cubicBezTo>
                  <a:pt x="1189" y="658"/>
                  <a:pt x="1198" y="658"/>
                  <a:pt x="1206" y="661"/>
                </a:cubicBezTo>
                <a:cubicBezTo>
                  <a:pt x="1209" y="663"/>
                  <a:pt x="1212" y="666"/>
                  <a:pt x="1217" y="669"/>
                </a:cubicBezTo>
                <a:cubicBezTo>
                  <a:pt x="1226" y="672"/>
                  <a:pt x="1237" y="675"/>
                  <a:pt x="1248" y="678"/>
                </a:cubicBezTo>
                <a:cubicBezTo>
                  <a:pt x="1257" y="680"/>
                  <a:pt x="1265" y="700"/>
                  <a:pt x="1282" y="689"/>
                </a:cubicBezTo>
                <a:cubicBezTo>
                  <a:pt x="1288" y="680"/>
                  <a:pt x="1296" y="678"/>
                  <a:pt x="1307" y="675"/>
                </a:cubicBezTo>
                <a:cubicBezTo>
                  <a:pt x="1316" y="666"/>
                  <a:pt x="1322" y="663"/>
                  <a:pt x="1336" y="661"/>
                </a:cubicBezTo>
                <a:cubicBezTo>
                  <a:pt x="1336" y="655"/>
                  <a:pt x="1347" y="655"/>
                  <a:pt x="1353" y="652"/>
                </a:cubicBezTo>
                <a:cubicBezTo>
                  <a:pt x="1361" y="649"/>
                  <a:pt x="1369" y="641"/>
                  <a:pt x="1378" y="638"/>
                </a:cubicBezTo>
                <a:cubicBezTo>
                  <a:pt x="1386" y="635"/>
                  <a:pt x="1395" y="635"/>
                  <a:pt x="1406" y="635"/>
                </a:cubicBezTo>
                <a:cubicBezTo>
                  <a:pt x="1417" y="638"/>
                  <a:pt x="1451" y="646"/>
                  <a:pt x="1462" y="635"/>
                </a:cubicBezTo>
                <a:cubicBezTo>
                  <a:pt x="1485" y="632"/>
                  <a:pt x="1499" y="613"/>
                  <a:pt x="1513" y="596"/>
                </a:cubicBezTo>
                <a:cubicBezTo>
                  <a:pt x="1519" y="590"/>
                  <a:pt x="1524" y="587"/>
                  <a:pt x="1530" y="581"/>
                </a:cubicBezTo>
                <a:cubicBezTo>
                  <a:pt x="1533" y="579"/>
                  <a:pt x="1538" y="573"/>
                  <a:pt x="1544" y="570"/>
                </a:cubicBezTo>
                <a:cubicBezTo>
                  <a:pt x="1547" y="567"/>
                  <a:pt x="1553" y="565"/>
                  <a:pt x="1558" y="562"/>
                </a:cubicBezTo>
                <a:cubicBezTo>
                  <a:pt x="1558" y="556"/>
                  <a:pt x="1558" y="553"/>
                  <a:pt x="1558" y="548"/>
                </a:cubicBezTo>
                <a:cubicBezTo>
                  <a:pt x="1553" y="542"/>
                  <a:pt x="1547" y="539"/>
                  <a:pt x="1541" y="533"/>
                </a:cubicBezTo>
                <a:cubicBezTo>
                  <a:pt x="1541" y="531"/>
                  <a:pt x="1538" y="525"/>
                  <a:pt x="1538" y="522"/>
                </a:cubicBezTo>
                <a:cubicBezTo>
                  <a:pt x="1541" y="505"/>
                  <a:pt x="1538" y="494"/>
                  <a:pt x="1555" y="485"/>
                </a:cubicBezTo>
                <a:cubicBezTo>
                  <a:pt x="1555" y="480"/>
                  <a:pt x="1567" y="488"/>
                  <a:pt x="1578" y="500"/>
                </a:cubicBezTo>
                <a:cubicBezTo>
                  <a:pt x="1581" y="500"/>
                  <a:pt x="1586" y="500"/>
                  <a:pt x="1589" y="502"/>
                </a:cubicBezTo>
                <a:cubicBezTo>
                  <a:pt x="1595" y="502"/>
                  <a:pt x="1598" y="502"/>
                  <a:pt x="1603" y="502"/>
                </a:cubicBezTo>
                <a:cubicBezTo>
                  <a:pt x="1617" y="497"/>
                  <a:pt x="1631" y="477"/>
                  <a:pt x="1643" y="463"/>
                </a:cubicBezTo>
                <a:cubicBezTo>
                  <a:pt x="1651" y="454"/>
                  <a:pt x="1657" y="460"/>
                  <a:pt x="1671" y="460"/>
                </a:cubicBezTo>
                <a:cubicBezTo>
                  <a:pt x="1674" y="454"/>
                  <a:pt x="1679" y="454"/>
                  <a:pt x="1688" y="452"/>
                </a:cubicBezTo>
                <a:cubicBezTo>
                  <a:pt x="1691" y="446"/>
                  <a:pt x="1696" y="443"/>
                  <a:pt x="1699" y="440"/>
                </a:cubicBezTo>
                <a:cubicBezTo>
                  <a:pt x="1705" y="440"/>
                  <a:pt x="1708" y="423"/>
                  <a:pt x="1708" y="423"/>
                </a:cubicBezTo>
                <a:cubicBezTo>
                  <a:pt x="1716" y="401"/>
                  <a:pt x="1722" y="409"/>
                  <a:pt x="1741" y="401"/>
                </a:cubicBezTo>
                <a:cubicBezTo>
                  <a:pt x="1750" y="392"/>
                  <a:pt x="1755" y="387"/>
                  <a:pt x="1767" y="381"/>
                </a:cubicBezTo>
                <a:cubicBezTo>
                  <a:pt x="1775" y="375"/>
                  <a:pt x="1803" y="378"/>
                  <a:pt x="1820" y="381"/>
                </a:cubicBezTo>
                <a:cubicBezTo>
                  <a:pt x="1823" y="378"/>
                  <a:pt x="1826" y="378"/>
                  <a:pt x="1829" y="378"/>
                </a:cubicBezTo>
                <a:cubicBezTo>
                  <a:pt x="1837" y="367"/>
                  <a:pt x="1832" y="353"/>
                  <a:pt x="1826" y="344"/>
                </a:cubicBezTo>
                <a:cubicBezTo>
                  <a:pt x="1823" y="341"/>
                  <a:pt x="1820" y="336"/>
                  <a:pt x="1815" y="333"/>
                </a:cubicBezTo>
                <a:cubicBezTo>
                  <a:pt x="1809" y="327"/>
                  <a:pt x="1801" y="324"/>
                  <a:pt x="1792" y="322"/>
                </a:cubicBezTo>
                <a:cubicBezTo>
                  <a:pt x="1792" y="313"/>
                  <a:pt x="1781" y="305"/>
                  <a:pt x="1778" y="302"/>
                </a:cubicBezTo>
                <a:cubicBezTo>
                  <a:pt x="1775" y="302"/>
                  <a:pt x="1770" y="302"/>
                  <a:pt x="1764" y="302"/>
                </a:cubicBezTo>
                <a:cubicBezTo>
                  <a:pt x="1761" y="305"/>
                  <a:pt x="1758" y="307"/>
                  <a:pt x="1758" y="310"/>
                </a:cubicBezTo>
                <a:cubicBezTo>
                  <a:pt x="1753" y="310"/>
                  <a:pt x="1747" y="310"/>
                  <a:pt x="1741" y="310"/>
                </a:cubicBezTo>
                <a:cubicBezTo>
                  <a:pt x="1741" y="316"/>
                  <a:pt x="1741" y="322"/>
                  <a:pt x="1739" y="327"/>
                </a:cubicBezTo>
                <a:cubicBezTo>
                  <a:pt x="1730" y="333"/>
                  <a:pt x="1716" y="322"/>
                  <a:pt x="1710" y="322"/>
                </a:cubicBezTo>
                <a:cubicBezTo>
                  <a:pt x="1708" y="322"/>
                  <a:pt x="1702" y="322"/>
                  <a:pt x="1699" y="322"/>
                </a:cubicBezTo>
                <a:cubicBezTo>
                  <a:pt x="1691" y="324"/>
                  <a:pt x="1685" y="327"/>
                  <a:pt x="1679" y="333"/>
                </a:cubicBezTo>
                <a:cubicBezTo>
                  <a:pt x="1665" y="333"/>
                  <a:pt x="1662" y="322"/>
                  <a:pt x="1662" y="313"/>
                </a:cubicBezTo>
                <a:cubicBezTo>
                  <a:pt x="1668" y="310"/>
                  <a:pt x="1671" y="305"/>
                  <a:pt x="1677" y="302"/>
                </a:cubicBezTo>
                <a:cubicBezTo>
                  <a:pt x="1677" y="288"/>
                  <a:pt x="1677" y="282"/>
                  <a:pt x="1677" y="276"/>
                </a:cubicBezTo>
                <a:cubicBezTo>
                  <a:pt x="1679" y="268"/>
                  <a:pt x="1682" y="262"/>
                  <a:pt x="1685" y="257"/>
                </a:cubicBezTo>
                <a:cubicBezTo>
                  <a:pt x="1685" y="243"/>
                  <a:pt x="1685" y="234"/>
                  <a:pt x="1691" y="226"/>
                </a:cubicBezTo>
                <a:cubicBezTo>
                  <a:pt x="1693" y="226"/>
                  <a:pt x="1699" y="226"/>
                  <a:pt x="1702" y="226"/>
                </a:cubicBezTo>
                <a:cubicBezTo>
                  <a:pt x="1713" y="226"/>
                  <a:pt x="1736" y="231"/>
                  <a:pt x="1750" y="220"/>
                </a:cubicBezTo>
                <a:cubicBezTo>
                  <a:pt x="1758" y="211"/>
                  <a:pt x="1770" y="206"/>
                  <a:pt x="1778" y="194"/>
                </a:cubicBezTo>
                <a:cubicBezTo>
                  <a:pt x="1778" y="180"/>
                  <a:pt x="1775" y="144"/>
                  <a:pt x="1789" y="138"/>
                </a:cubicBezTo>
                <a:cubicBezTo>
                  <a:pt x="1798" y="124"/>
                  <a:pt x="1795" y="110"/>
                  <a:pt x="1806" y="98"/>
                </a:cubicBezTo>
                <a:cubicBezTo>
                  <a:pt x="1803" y="93"/>
                  <a:pt x="1803" y="87"/>
                  <a:pt x="1803" y="79"/>
                </a:cubicBezTo>
                <a:cubicBezTo>
                  <a:pt x="1803" y="76"/>
                  <a:pt x="1803" y="76"/>
                  <a:pt x="1803" y="76"/>
                </a:cubicBezTo>
                <a:cubicBezTo>
                  <a:pt x="1798" y="70"/>
                  <a:pt x="1795" y="67"/>
                  <a:pt x="1792" y="65"/>
                </a:cubicBezTo>
                <a:cubicBezTo>
                  <a:pt x="1789" y="62"/>
                  <a:pt x="1786" y="59"/>
                  <a:pt x="1784" y="59"/>
                </a:cubicBezTo>
                <a:cubicBezTo>
                  <a:pt x="1784" y="45"/>
                  <a:pt x="1789" y="39"/>
                  <a:pt x="1801" y="33"/>
                </a:cubicBezTo>
                <a:cubicBezTo>
                  <a:pt x="1812" y="33"/>
                  <a:pt x="1817" y="25"/>
                  <a:pt x="1829" y="25"/>
                </a:cubicBezTo>
                <a:cubicBezTo>
                  <a:pt x="1829" y="28"/>
                  <a:pt x="1832" y="31"/>
                  <a:pt x="1834" y="31"/>
                </a:cubicBezTo>
                <a:cubicBezTo>
                  <a:pt x="1834" y="36"/>
                  <a:pt x="1832" y="39"/>
                  <a:pt x="1832" y="45"/>
                </a:cubicBezTo>
                <a:cubicBezTo>
                  <a:pt x="1826" y="50"/>
                  <a:pt x="1823" y="50"/>
                  <a:pt x="1823" y="62"/>
                </a:cubicBezTo>
                <a:cubicBezTo>
                  <a:pt x="1826" y="65"/>
                  <a:pt x="1829" y="67"/>
                  <a:pt x="1834" y="70"/>
                </a:cubicBezTo>
                <a:cubicBezTo>
                  <a:pt x="1837" y="76"/>
                  <a:pt x="1840" y="79"/>
                  <a:pt x="1851" y="79"/>
                </a:cubicBezTo>
                <a:cubicBezTo>
                  <a:pt x="1851" y="73"/>
                  <a:pt x="1854" y="67"/>
                  <a:pt x="1854" y="62"/>
                </a:cubicBezTo>
                <a:cubicBezTo>
                  <a:pt x="1860" y="62"/>
                  <a:pt x="1865" y="62"/>
                  <a:pt x="1874" y="67"/>
                </a:cubicBezTo>
                <a:cubicBezTo>
                  <a:pt x="1877" y="70"/>
                  <a:pt x="1877" y="70"/>
                  <a:pt x="1879" y="73"/>
                </a:cubicBezTo>
                <a:cubicBezTo>
                  <a:pt x="1879" y="84"/>
                  <a:pt x="1882" y="98"/>
                  <a:pt x="1891" y="107"/>
                </a:cubicBezTo>
                <a:cubicBezTo>
                  <a:pt x="1894" y="110"/>
                  <a:pt x="1894" y="110"/>
                  <a:pt x="1896" y="113"/>
                </a:cubicBezTo>
                <a:cubicBezTo>
                  <a:pt x="1902" y="110"/>
                  <a:pt x="1905" y="110"/>
                  <a:pt x="1910" y="110"/>
                </a:cubicBezTo>
                <a:cubicBezTo>
                  <a:pt x="1925" y="104"/>
                  <a:pt x="1939" y="107"/>
                  <a:pt x="1950" y="96"/>
                </a:cubicBezTo>
                <a:cubicBezTo>
                  <a:pt x="1958" y="76"/>
                  <a:pt x="1972" y="73"/>
                  <a:pt x="1984" y="93"/>
                </a:cubicBezTo>
                <a:cubicBezTo>
                  <a:pt x="1987" y="101"/>
                  <a:pt x="1989" y="110"/>
                  <a:pt x="1995" y="118"/>
                </a:cubicBezTo>
                <a:cubicBezTo>
                  <a:pt x="1995" y="127"/>
                  <a:pt x="1987" y="155"/>
                  <a:pt x="1981" y="163"/>
                </a:cubicBezTo>
                <a:cubicBezTo>
                  <a:pt x="1981" y="166"/>
                  <a:pt x="1981" y="172"/>
                  <a:pt x="1981" y="175"/>
                </a:cubicBezTo>
                <a:cubicBezTo>
                  <a:pt x="1984" y="183"/>
                  <a:pt x="1989" y="189"/>
                  <a:pt x="1992" y="197"/>
                </a:cubicBezTo>
                <a:cubicBezTo>
                  <a:pt x="1992" y="206"/>
                  <a:pt x="1978" y="226"/>
                  <a:pt x="1995" y="237"/>
                </a:cubicBezTo>
                <a:cubicBezTo>
                  <a:pt x="1998" y="243"/>
                  <a:pt x="1995" y="254"/>
                  <a:pt x="1995" y="265"/>
                </a:cubicBezTo>
                <a:cubicBezTo>
                  <a:pt x="1992" y="265"/>
                  <a:pt x="1989" y="265"/>
                  <a:pt x="1984" y="265"/>
                </a:cubicBezTo>
                <a:cubicBezTo>
                  <a:pt x="1978" y="259"/>
                  <a:pt x="1981" y="254"/>
                  <a:pt x="1981" y="248"/>
                </a:cubicBezTo>
                <a:cubicBezTo>
                  <a:pt x="1981" y="243"/>
                  <a:pt x="1981" y="243"/>
                  <a:pt x="1975" y="240"/>
                </a:cubicBezTo>
                <a:cubicBezTo>
                  <a:pt x="1956" y="240"/>
                  <a:pt x="1970" y="248"/>
                  <a:pt x="1961" y="259"/>
                </a:cubicBezTo>
                <a:cubicBezTo>
                  <a:pt x="1953" y="268"/>
                  <a:pt x="1947" y="276"/>
                  <a:pt x="1944" y="291"/>
                </a:cubicBezTo>
                <a:cubicBezTo>
                  <a:pt x="1941" y="296"/>
                  <a:pt x="1933" y="305"/>
                  <a:pt x="1927" y="310"/>
                </a:cubicBezTo>
                <a:cubicBezTo>
                  <a:pt x="1927" y="316"/>
                  <a:pt x="1925" y="322"/>
                  <a:pt x="1925" y="327"/>
                </a:cubicBezTo>
                <a:cubicBezTo>
                  <a:pt x="1930" y="330"/>
                  <a:pt x="1930" y="333"/>
                  <a:pt x="1936" y="341"/>
                </a:cubicBezTo>
                <a:cubicBezTo>
                  <a:pt x="1941" y="344"/>
                  <a:pt x="1944" y="347"/>
                  <a:pt x="1950" y="353"/>
                </a:cubicBezTo>
                <a:cubicBezTo>
                  <a:pt x="1956" y="350"/>
                  <a:pt x="1958" y="350"/>
                  <a:pt x="1964" y="350"/>
                </a:cubicBezTo>
                <a:cubicBezTo>
                  <a:pt x="1964" y="347"/>
                  <a:pt x="1967" y="341"/>
                  <a:pt x="1970" y="339"/>
                </a:cubicBezTo>
                <a:cubicBezTo>
                  <a:pt x="1970" y="341"/>
                  <a:pt x="1975" y="347"/>
                  <a:pt x="1975" y="355"/>
                </a:cubicBezTo>
                <a:cubicBezTo>
                  <a:pt x="1970" y="355"/>
                  <a:pt x="1964" y="358"/>
                  <a:pt x="1958" y="361"/>
                </a:cubicBezTo>
                <a:cubicBezTo>
                  <a:pt x="1958" y="364"/>
                  <a:pt x="1956" y="372"/>
                  <a:pt x="1964" y="378"/>
                </a:cubicBezTo>
                <a:cubicBezTo>
                  <a:pt x="1961" y="387"/>
                  <a:pt x="1953" y="395"/>
                  <a:pt x="1944" y="401"/>
                </a:cubicBezTo>
                <a:cubicBezTo>
                  <a:pt x="1941" y="401"/>
                  <a:pt x="1941" y="401"/>
                  <a:pt x="1939" y="401"/>
                </a:cubicBezTo>
                <a:cubicBezTo>
                  <a:pt x="1933" y="395"/>
                  <a:pt x="1925" y="392"/>
                  <a:pt x="1919" y="387"/>
                </a:cubicBezTo>
                <a:cubicBezTo>
                  <a:pt x="1916" y="387"/>
                  <a:pt x="1913" y="387"/>
                  <a:pt x="1910" y="387"/>
                </a:cubicBezTo>
                <a:cubicBezTo>
                  <a:pt x="1908" y="389"/>
                  <a:pt x="1905" y="395"/>
                  <a:pt x="1905" y="398"/>
                </a:cubicBezTo>
                <a:cubicBezTo>
                  <a:pt x="1905" y="401"/>
                  <a:pt x="1905" y="406"/>
                  <a:pt x="1905" y="409"/>
                </a:cubicBezTo>
                <a:cubicBezTo>
                  <a:pt x="1910" y="415"/>
                  <a:pt x="1925" y="420"/>
                  <a:pt x="1933" y="435"/>
                </a:cubicBezTo>
                <a:cubicBezTo>
                  <a:pt x="1933" y="440"/>
                  <a:pt x="1933" y="446"/>
                  <a:pt x="1933" y="452"/>
                </a:cubicBezTo>
                <a:cubicBezTo>
                  <a:pt x="1939" y="460"/>
                  <a:pt x="1944" y="471"/>
                  <a:pt x="1947" y="483"/>
                </a:cubicBezTo>
                <a:cubicBezTo>
                  <a:pt x="1947" y="485"/>
                  <a:pt x="1950" y="488"/>
                  <a:pt x="1953" y="488"/>
                </a:cubicBezTo>
                <a:cubicBezTo>
                  <a:pt x="1953" y="488"/>
                  <a:pt x="1956" y="488"/>
                  <a:pt x="1958" y="488"/>
                </a:cubicBezTo>
                <a:cubicBezTo>
                  <a:pt x="1961" y="485"/>
                  <a:pt x="1964" y="480"/>
                  <a:pt x="1964" y="477"/>
                </a:cubicBezTo>
                <a:cubicBezTo>
                  <a:pt x="1970" y="471"/>
                  <a:pt x="1972" y="468"/>
                  <a:pt x="1978" y="466"/>
                </a:cubicBezTo>
                <a:cubicBezTo>
                  <a:pt x="1981" y="471"/>
                  <a:pt x="1987" y="480"/>
                  <a:pt x="1992" y="494"/>
                </a:cubicBezTo>
                <a:cubicBezTo>
                  <a:pt x="1995" y="502"/>
                  <a:pt x="1995" y="514"/>
                  <a:pt x="2009" y="519"/>
                </a:cubicBezTo>
                <a:cubicBezTo>
                  <a:pt x="2009" y="522"/>
                  <a:pt x="2012" y="522"/>
                  <a:pt x="2012" y="525"/>
                </a:cubicBezTo>
                <a:cubicBezTo>
                  <a:pt x="2009" y="531"/>
                  <a:pt x="2009" y="542"/>
                  <a:pt x="2009" y="550"/>
                </a:cubicBezTo>
                <a:cubicBezTo>
                  <a:pt x="2009" y="553"/>
                  <a:pt x="2006" y="556"/>
                  <a:pt x="2003" y="556"/>
                </a:cubicBezTo>
                <a:cubicBezTo>
                  <a:pt x="1995" y="556"/>
                  <a:pt x="1995" y="553"/>
                  <a:pt x="1992" y="550"/>
                </a:cubicBezTo>
                <a:cubicBezTo>
                  <a:pt x="1967" y="550"/>
                  <a:pt x="1964" y="553"/>
                  <a:pt x="1956" y="573"/>
                </a:cubicBezTo>
                <a:cubicBezTo>
                  <a:pt x="1953" y="573"/>
                  <a:pt x="1953" y="573"/>
                  <a:pt x="1950" y="576"/>
                </a:cubicBezTo>
                <a:cubicBezTo>
                  <a:pt x="1950" y="581"/>
                  <a:pt x="1927" y="596"/>
                  <a:pt x="1925" y="598"/>
                </a:cubicBezTo>
                <a:cubicBezTo>
                  <a:pt x="1922" y="604"/>
                  <a:pt x="1908" y="613"/>
                  <a:pt x="1902" y="615"/>
                </a:cubicBezTo>
                <a:cubicBezTo>
                  <a:pt x="1899" y="618"/>
                  <a:pt x="1896" y="621"/>
                  <a:pt x="1896" y="621"/>
                </a:cubicBezTo>
                <a:cubicBezTo>
                  <a:pt x="1894" y="621"/>
                  <a:pt x="1891" y="624"/>
                  <a:pt x="1888" y="624"/>
                </a:cubicBezTo>
                <a:cubicBezTo>
                  <a:pt x="1885" y="621"/>
                  <a:pt x="1882" y="618"/>
                  <a:pt x="1879" y="615"/>
                </a:cubicBezTo>
                <a:cubicBezTo>
                  <a:pt x="1874" y="598"/>
                  <a:pt x="1871" y="598"/>
                  <a:pt x="1860" y="598"/>
                </a:cubicBezTo>
                <a:cubicBezTo>
                  <a:pt x="1854" y="610"/>
                  <a:pt x="1851" y="627"/>
                  <a:pt x="1865" y="638"/>
                </a:cubicBezTo>
                <a:cubicBezTo>
                  <a:pt x="1865" y="644"/>
                  <a:pt x="1865" y="649"/>
                  <a:pt x="1865" y="658"/>
                </a:cubicBezTo>
                <a:cubicBezTo>
                  <a:pt x="1848" y="658"/>
                  <a:pt x="1834" y="661"/>
                  <a:pt x="1826" y="655"/>
                </a:cubicBezTo>
                <a:cubicBezTo>
                  <a:pt x="1823" y="638"/>
                  <a:pt x="1817" y="635"/>
                  <a:pt x="1812" y="627"/>
                </a:cubicBezTo>
                <a:cubicBezTo>
                  <a:pt x="1809" y="618"/>
                  <a:pt x="1803" y="610"/>
                  <a:pt x="1801" y="598"/>
                </a:cubicBezTo>
                <a:cubicBezTo>
                  <a:pt x="1789" y="590"/>
                  <a:pt x="1792" y="593"/>
                  <a:pt x="1784" y="593"/>
                </a:cubicBezTo>
                <a:cubicBezTo>
                  <a:pt x="1775" y="598"/>
                  <a:pt x="1767" y="604"/>
                  <a:pt x="1758" y="610"/>
                </a:cubicBezTo>
                <a:cubicBezTo>
                  <a:pt x="1755" y="615"/>
                  <a:pt x="1755" y="627"/>
                  <a:pt x="1758" y="638"/>
                </a:cubicBezTo>
                <a:cubicBezTo>
                  <a:pt x="1750" y="641"/>
                  <a:pt x="1739" y="641"/>
                  <a:pt x="1730" y="641"/>
                </a:cubicBezTo>
                <a:cubicBezTo>
                  <a:pt x="1719" y="646"/>
                  <a:pt x="1710" y="652"/>
                  <a:pt x="1702" y="658"/>
                </a:cubicBezTo>
                <a:cubicBezTo>
                  <a:pt x="1699" y="663"/>
                  <a:pt x="1699" y="669"/>
                  <a:pt x="1693" y="669"/>
                </a:cubicBezTo>
                <a:cubicBezTo>
                  <a:pt x="1685" y="663"/>
                  <a:pt x="1682" y="661"/>
                  <a:pt x="1682" y="658"/>
                </a:cubicBezTo>
                <a:cubicBezTo>
                  <a:pt x="1685" y="655"/>
                  <a:pt x="1685" y="655"/>
                  <a:pt x="1688" y="652"/>
                </a:cubicBezTo>
                <a:cubicBezTo>
                  <a:pt x="1688" y="638"/>
                  <a:pt x="1677" y="630"/>
                  <a:pt x="1668" y="630"/>
                </a:cubicBezTo>
                <a:cubicBezTo>
                  <a:pt x="1654" y="635"/>
                  <a:pt x="1654" y="644"/>
                  <a:pt x="1657" y="661"/>
                </a:cubicBezTo>
                <a:cubicBezTo>
                  <a:pt x="1654" y="661"/>
                  <a:pt x="1651" y="661"/>
                  <a:pt x="1648" y="663"/>
                </a:cubicBezTo>
                <a:cubicBezTo>
                  <a:pt x="1646" y="663"/>
                  <a:pt x="1646" y="666"/>
                  <a:pt x="1646" y="669"/>
                </a:cubicBezTo>
                <a:cubicBezTo>
                  <a:pt x="1643" y="669"/>
                  <a:pt x="1643" y="669"/>
                  <a:pt x="1640" y="672"/>
                </a:cubicBezTo>
                <a:cubicBezTo>
                  <a:pt x="1640" y="680"/>
                  <a:pt x="1640" y="689"/>
                  <a:pt x="1640" y="697"/>
                </a:cubicBezTo>
                <a:cubicBezTo>
                  <a:pt x="1643" y="700"/>
                  <a:pt x="1646" y="706"/>
                  <a:pt x="1648" y="709"/>
                </a:cubicBezTo>
                <a:cubicBezTo>
                  <a:pt x="1648" y="711"/>
                  <a:pt x="1648" y="714"/>
                  <a:pt x="1651" y="717"/>
                </a:cubicBezTo>
                <a:cubicBezTo>
                  <a:pt x="1648" y="720"/>
                  <a:pt x="1646" y="723"/>
                  <a:pt x="1646" y="726"/>
                </a:cubicBezTo>
                <a:cubicBezTo>
                  <a:pt x="1631" y="737"/>
                  <a:pt x="1617" y="740"/>
                  <a:pt x="1603" y="737"/>
                </a:cubicBezTo>
                <a:cubicBezTo>
                  <a:pt x="1592" y="737"/>
                  <a:pt x="1589" y="742"/>
                  <a:pt x="1584" y="745"/>
                </a:cubicBezTo>
                <a:cubicBezTo>
                  <a:pt x="1581" y="748"/>
                  <a:pt x="1578" y="751"/>
                  <a:pt x="1575" y="754"/>
                </a:cubicBezTo>
                <a:cubicBezTo>
                  <a:pt x="1569" y="765"/>
                  <a:pt x="1558" y="779"/>
                  <a:pt x="1547" y="791"/>
                </a:cubicBezTo>
                <a:cubicBezTo>
                  <a:pt x="1541" y="788"/>
                  <a:pt x="1538" y="785"/>
                  <a:pt x="1536" y="782"/>
                </a:cubicBezTo>
                <a:cubicBezTo>
                  <a:pt x="1530" y="782"/>
                  <a:pt x="1524" y="782"/>
                  <a:pt x="1522" y="782"/>
                </a:cubicBezTo>
                <a:cubicBezTo>
                  <a:pt x="1522" y="788"/>
                  <a:pt x="1519" y="793"/>
                  <a:pt x="1516" y="793"/>
                </a:cubicBezTo>
                <a:cubicBezTo>
                  <a:pt x="1510" y="785"/>
                  <a:pt x="1505" y="788"/>
                  <a:pt x="1499" y="788"/>
                </a:cubicBezTo>
                <a:cubicBezTo>
                  <a:pt x="1496" y="793"/>
                  <a:pt x="1493" y="802"/>
                  <a:pt x="1488" y="805"/>
                </a:cubicBezTo>
                <a:cubicBezTo>
                  <a:pt x="1474" y="810"/>
                  <a:pt x="1468" y="833"/>
                  <a:pt x="1454" y="841"/>
                </a:cubicBezTo>
                <a:cubicBezTo>
                  <a:pt x="1448" y="850"/>
                  <a:pt x="1451" y="855"/>
                  <a:pt x="1451" y="867"/>
                </a:cubicBezTo>
                <a:cubicBezTo>
                  <a:pt x="1451" y="872"/>
                  <a:pt x="1448" y="884"/>
                  <a:pt x="1448" y="889"/>
                </a:cubicBezTo>
                <a:cubicBezTo>
                  <a:pt x="1446" y="889"/>
                  <a:pt x="1446" y="889"/>
                  <a:pt x="1446" y="889"/>
                </a:cubicBezTo>
                <a:cubicBezTo>
                  <a:pt x="1426" y="889"/>
                  <a:pt x="1409" y="887"/>
                  <a:pt x="1395" y="884"/>
                </a:cubicBezTo>
                <a:cubicBezTo>
                  <a:pt x="1389" y="881"/>
                  <a:pt x="1384" y="878"/>
                  <a:pt x="1381" y="875"/>
                </a:cubicBezTo>
                <a:cubicBezTo>
                  <a:pt x="1378" y="872"/>
                  <a:pt x="1375" y="870"/>
                  <a:pt x="1372" y="867"/>
                </a:cubicBezTo>
                <a:cubicBezTo>
                  <a:pt x="1367" y="867"/>
                  <a:pt x="1361" y="864"/>
                  <a:pt x="1355" y="864"/>
                </a:cubicBezTo>
                <a:cubicBezTo>
                  <a:pt x="1355" y="858"/>
                  <a:pt x="1355" y="853"/>
                  <a:pt x="1355" y="850"/>
                </a:cubicBezTo>
                <a:cubicBezTo>
                  <a:pt x="1361" y="839"/>
                  <a:pt x="1369" y="827"/>
                  <a:pt x="1369" y="813"/>
                </a:cubicBezTo>
                <a:cubicBezTo>
                  <a:pt x="1367" y="799"/>
                  <a:pt x="1355" y="802"/>
                  <a:pt x="1350" y="802"/>
                </a:cubicBezTo>
                <a:cubicBezTo>
                  <a:pt x="1347" y="805"/>
                  <a:pt x="1344" y="805"/>
                  <a:pt x="1341" y="807"/>
                </a:cubicBezTo>
                <a:cubicBezTo>
                  <a:pt x="1324" y="807"/>
                  <a:pt x="1333" y="807"/>
                  <a:pt x="1330" y="824"/>
                </a:cubicBezTo>
                <a:cubicBezTo>
                  <a:pt x="1324" y="827"/>
                  <a:pt x="1324" y="830"/>
                  <a:pt x="1324" y="833"/>
                </a:cubicBezTo>
                <a:cubicBezTo>
                  <a:pt x="1322" y="839"/>
                  <a:pt x="1319" y="844"/>
                  <a:pt x="1316" y="850"/>
                </a:cubicBezTo>
                <a:cubicBezTo>
                  <a:pt x="1316" y="855"/>
                  <a:pt x="1316" y="864"/>
                  <a:pt x="1316" y="870"/>
                </a:cubicBezTo>
                <a:cubicBezTo>
                  <a:pt x="1313" y="872"/>
                  <a:pt x="1310" y="875"/>
                  <a:pt x="1310" y="878"/>
                </a:cubicBezTo>
                <a:cubicBezTo>
                  <a:pt x="1296" y="878"/>
                  <a:pt x="1296" y="881"/>
                  <a:pt x="1291" y="887"/>
                </a:cubicBezTo>
                <a:cubicBezTo>
                  <a:pt x="1279" y="887"/>
                  <a:pt x="1271" y="889"/>
                  <a:pt x="1262" y="892"/>
                </a:cubicBezTo>
                <a:cubicBezTo>
                  <a:pt x="1257" y="895"/>
                  <a:pt x="1254" y="901"/>
                  <a:pt x="1248" y="904"/>
                </a:cubicBezTo>
                <a:close/>
                <a:moveTo>
                  <a:pt x="2209" y="471"/>
                </a:moveTo>
                <a:cubicBezTo>
                  <a:pt x="2204" y="466"/>
                  <a:pt x="2198" y="460"/>
                  <a:pt x="2189" y="452"/>
                </a:cubicBezTo>
                <a:cubicBezTo>
                  <a:pt x="2184" y="437"/>
                  <a:pt x="2178" y="429"/>
                  <a:pt x="2164" y="432"/>
                </a:cubicBezTo>
                <a:cubicBezTo>
                  <a:pt x="2161" y="437"/>
                  <a:pt x="2158" y="443"/>
                  <a:pt x="2156" y="452"/>
                </a:cubicBezTo>
                <a:cubicBezTo>
                  <a:pt x="2147" y="452"/>
                  <a:pt x="2139" y="432"/>
                  <a:pt x="2139" y="429"/>
                </a:cubicBezTo>
                <a:cubicBezTo>
                  <a:pt x="2136" y="429"/>
                  <a:pt x="2133" y="426"/>
                  <a:pt x="2133" y="423"/>
                </a:cubicBezTo>
                <a:cubicBezTo>
                  <a:pt x="2130" y="423"/>
                  <a:pt x="2127" y="423"/>
                  <a:pt x="2122" y="420"/>
                </a:cubicBezTo>
                <a:cubicBezTo>
                  <a:pt x="2113" y="406"/>
                  <a:pt x="2108" y="406"/>
                  <a:pt x="2096" y="406"/>
                </a:cubicBezTo>
                <a:cubicBezTo>
                  <a:pt x="2096" y="406"/>
                  <a:pt x="2096" y="409"/>
                  <a:pt x="2094" y="409"/>
                </a:cubicBezTo>
                <a:cubicBezTo>
                  <a:pt x="2074" y="420"/>
                  <a:pt x="2080" y="401"/>
                  <a:pt x="2080" y="389"/>
                </a:cubicBezTo>
                <a:cubicBezTo>
                  <a:pt x="2074" y="384"/>
                  <a:pt x="2071" y="384"/>
                  <a:pt x="2065" y="384"/>
                </a:cubicBezTo>
                <a:cubicBezTo>
                  <a:pt x="2063" y="387"/>
                  <a:pt x="2060" y="392"/>
                  <a:pt x="2057" y="395"/>
                </a:cubicBezTo>
                <a:cubicBezTo>
                  <a:pt x="2054" y="395"/>
                  <a:pt x="2054" y="395"/>
                  <a:pt x="2051" y="398"/>
                </a:cubicBezTo>
                <a:cubicBezTo>
                  <a:pt x="2046" y="406"/>
                  <a:pt x="2026" y="409"/>
                  <a:pt x="2018" y="412"/>
                </a:cubicBezTo>
                <a:cubicBezTo>
                  <a:pt x="2001" y="404"/>
                  <a:pt x="1995" y="398"/>
                  <a:pt x="1992" y="384"/>
                </a:cubicBezTo>
                <a:cubicBezTo>
                  <a:pt x="1981" y="370"/>
                  <a:pt x="1984" y="375"/>
                  <a:pt x="1972" y="372"/>
                </a:cubicBezTo>
                <a:cubicBezTo>
                  <a:pt x="1970" y="372"/>
                  <a:pt x="1970" y="372"/>
                  <a:pt x="1970" y="375"/>
                </a:cubicBezTo>
                <a:cubicBezTo>
                  <a:pt x="1964" y="372"/>
                  <a:pt x="1964" y="367"/>
                  <a:pt x="1964" y="364"/>
                </a:cubicBezTo>
                <a:cubicBezTo>
                  <a:pt x="1967" y="361"/>
                  <a:pt x="1972" y="364"/>
                  <a:pt x="1981" y="358"/>
                </a:cubicBezTo>
                <a:cubicBezTo>
                  <a:pt x="1981" y="350"/>
                  <a:pt x="1978" y="344"/>
                  <a:pt x="1978" y="341"/>
                </a:cubicBezTo>
                <a:cubicBezTo>
                  <a:pt x="1975" y="339"/>
                  <a:pt x="1975" y="336"/>
                  <a:pt x="1972" y="336"/>
                </a:cubicBezTo>
                <a:cubicBezTo>
                  <a:pt x="1961" y="336"/>
                  <a:pt x="1964" y="336"/>
                  <a:pt x="1958" y="347"/>
                </a:cubicBezTo>
                <a:cubicBezTo>
                  <a:pt x="1950" y="347"/>
                  <a:pt x="1944" y="339"/>
                  <a:pt x="1939" y="336"/>
                </a:cubicBezTo>
                <a:cubicBezTo>
                  <a:pt x="1936" y="330"/>
                  <a:pt x="1936" y="330"/>
                  <a:pt x="1933" y="324"/>
                </a:cubicBezTo>
                <a:cubicBezTo>
                  <a:pt x="1930" y="322"/>
                  <a:pt x="1930" y="316"/>
                  <a:pt x="1930" y="313"/>
                </a:cubicBezTo>
                <a:cubicBezTo>
                  <a:pt x="1941" y="307"/>
                  <a:pt x="1944" y="299"/>
                  <a:pt x="1950" y="291"/>
                </a:cubicBezTo>
                <a:cubicBezTo>
                  <a:pt x="1953" y="274"/>
                  <a:pt x="1964" y="268"/>
                  <a:pt x="1970" y="254"/>
                </a:cubicBezTo>
                <a:cubicBezTo>
                  <a:pt x="1970" y="251"/>
                  <a:pt x="1970" y="248"/>
                  <a:pt x="1970" y="245"/>
                </a:cubicBezTo>
                <a:cubicBezTo>
                  <a:pt x="1975" y="245"/>
                  <a:pt x="1975" y="248"/>
                  <a:pt x="1975" y="251"/>
                </a:cubicBezTo>
                <a:cubicBezTo>
                  <a:pt x="1975" y="257"/>
                  <a:pt x="1972" y="265"/>
                  <a:pt x="1984" y="271"/>
                </a:cubicBezTo>
                <a:cubicBezTo>
                  <a:pt x="1987" y="271"/>
                  <a:pt x="1995" y="274"/>
                  <a:pt x="2001" y="268"/>
                </a:cubicBezTo>
                <a:cubicBezTo>
                  <a:pt x="2001" y="257"/>
                  <a:pt x="2001" y="240"/>
                  <a:pt x="2001" y="234"/>
                </a:cubicBezTo>
                <a:cubicBezTo>
                  <a:pt x="1987" y="220"/>
                  <a:pt x="1992" y="214"/>
                  <a:pt x="1998" y="203"/>
                </a:cubicBezTo>
                <a:cubicBezTo>
                  <a:pt x="1998" y="192"/>
                  <a:pt x="1992" y="178"/>
                  <a:pt x="1987" y="178"/>
                </a:cubicBezTo>
                <a:cubicBezTo>
                  <a:pt x="1987" y="175"/>
                  <a:pt x="1987" y="169"/>
                  <a:pt x="1987" y="166"/>
                </a:cubicBezTo>
                <a:cubicBezTo>
                  <a:pt x="1989" y="161"/>
                  <a:pt x="1989" y="158"/>
                  <a:pt x="1992" y="152"/>
                </a:cubicBezTo>
                <a:cubicBezTo>
                  <a:pt x="1992" y="144"/>
                  <a:pt x="1995" y="138"/>
                  <a:pt x="1998" y="130"/>
                </a:cubicBezTo>
                <a:cubicBezTo>
                  <a:pt x="1998" y="110"/>
                  <a:pt x="1989" y="81"/>
                  <a:pt x="1975" y="76"/>
                </a:cubicBezTo>
                <a:cubicBezTo>
                  <a:pt x="1964" y="76"/>
                  <a:pt x="1958" y="76"/>
                  <a:pt x="1950" y="81"/>
                </a:cubicBezTo>
                <a:cubicBezTo>
                  <a:pt x="1944" y="96"/>
                  <a:pt x="1944" y="98"/>
                  <a:pt x="1930" y="101"/>
                </a:cubicBezTo>
                <a:cubicBezTo>
                  <a:pt x="1916" y="101"/>
                  <a:pt x="1908" y="104"/>
                  <a:pt x="1899" y="107"/>
                </a:cubicBezTo>
                <a:cubicBezTo>
                  <a:pt x="1888" y="101"/>
                  <a:pt x="1891" y="93"/>
                  <a:pt x="1888" y="87"/>
                </a:cubicBezTo>
                <a:cubicBezTo>
                  <a:pt x="1885" y="73"/>
                  <a:pt x="1882" y="67"/>
                  <a:pt x="1877" y="62"/>
                </a:cubicBezTo>
                <a:cubicBezTo>
                  <a:pt x="1851" y="50"/>
                  <a:pt x="1848" y="53"/>
                  <a:pt x="1848" y="76"/>
                </a:cubicBezTo>
                <a:cubicBezTo>
                  <a:pt x="1840" y="70"/>
                  <a:pt x="1834" y="65"/>
                  <a:pt x="1829" y="59"/>
                </a:cubicBezTo>
                <a:cubicBezTo>
                  <a:pt x="1829" y="59"/>
                  <a:pt x="1829" y="59"/>
                  <a:pt x="1829" y="56"/>
                </a:cubicBezTo>
                <a:cubicBezTo>
                  <a:pt x="1832" y="53"/>
                  <a:pt x="1834" y="50"/>
                  <a:pt x="1837" y="48"/>
                </a:cubicBezTo>
                <a:cubicBezTo>
                  <a:pt x="1837" y="42"/>
                  <a:pt x="1837" y="33"/>
                  <a:pt x="1840" y="31"/>
                </a:cubicBezTo>
                <a:cubicBezTo>
                  <a:pt x="1837" y="28"/>
                  <a:pt x="1834" y="25"/>
                  <a:pt x="1832" y="22"/>
                </a:cubicBezTo>
                <a:cubicBezTo>
                  <a:pt x="1843" y="17"/>
                  <a:pt x="1851" y="11"/>
                  <a:pt x="1863" y="8"/>
                </a:cubicBezTo>
                <a:cubicBezTo>
                  <a:pt x="1874" y="2"/>
                  <a:pt x="1879" y="0"/>
                  <a:pt x="1896" y="2"/>
                </a:cubicBezTo>
                <a:cubicBezTo>
                  <a:pt x="1902" y="8"/>
                  <a:pt x="1910" y="11"/>
                  <a:pt x="1925" y="11"/>
                </a:cubicBezTo>
                <a:cubicBezTo>
                  <a:pt x="1939" y="8"/>
                  <a:pt x="1944" y="8"/>
                  <a:pt x="1961" y="14"/>
                </a:cubicBezTo>
                <a:cubicBezTo>
                  <a:pt x="1972" y="28"/>
                  <a:pt x="1987" y="48"/>
                  <a:pt x="2003" y="67"/>
                </a:cubicBezTo>
                <a:cubicBezTo>
                  <a:pt x="2006" y="73"/>
                  <a:pt x="2009" y="81"/>
                  <a:pt x="2012" y="90"/>
                </a:cubicBezTo>
                <a:cubicBezTo>
                  <a:pt x="2020" y="96"/>
                  <a:pt x="2026" y="101"/>
                  <a:pt x="2032" y="107"/>
                </a:cubicBezTo>
                <a:cubicBezTo>
                  <a:pt x="2040" y="115"/>
                  <a:pt x="2043" y="118"/>
                  <a:pt x="2043" y="132"/>
                </a:cubicBezTo>
                <a:cubicBezTo>
                  <a:pt x="2046" y="135"/>
                  <a:pt x="2051" y="141"/>
                  <a:pt x="2060" y="146"/>
                </a:cubicBezTo>
                <a:cubicBezTo>
                  <a:pt x="2060" y="146"/>
                  <a:pt x="2060" y="149"/>
                  <a:pt x="2063" y="149"/>
                </a:cubicBezTo>
                <a:cubicBezTo>
                  <a:pt x="2063" y="155"/>
                  <a:pt x="2063" y="158"/>
                  <a:pt x="2065" y="169"/>
                </a:cubicBezTo>
                <a:cubicBezTo>
                  <a:pt x="2068" y="172"/>
                  <a:pt x="2085" y="172"/>
                  <a:pt x="2096" y="169"/>
                </a:cubicBezTo>
                <a:cubicBezTo>
                  <a:pt x="2102" y="169"/>
                  <a:pt x="2105" y="166"/>
                  <a:pt x="2116" y="175"/>
                </a:cubicBezTo>
                <a:cubicBezTo>
                  <a:pt x="2119" y="175"/>
                  <a:pt x="2125" y="175"/>
                  <a:pt x="2127" y="175"/>
                </a:cubicBezTo>
                <a:cubicBezTo>
                  <a:pt x="2130" y="172"/>
                  <a:pt x="2130" y="172"/>
                  <a:pt x="2139" y="172"/>
                </a:cubicBezTo>
                <a:cubicBezTo>
                  <a:pt x="2147" y="178"/>
                  <a:pt x="2153" y="183"/>
                  <a:pt x="2158" y="189"/>
                </a:cubicBezTo>
                <a:cubicBezTo>
                  <a:pt x="2164" y="189"/>
                  <a:pt x="2175" y="186"/>
                  <a:pt x="2181" y="194"/>
                </a:cubicBezTo>
                <a:cubicBezTo>
                  <a:pt x="2184" y="200"/>
                  <a:pt x="2187" y="206"/>
                  <a:pt x="2189" y="211"/>
                </a:cubicBezTo>
                <a:cubicBezTo>
                  <a:pt x="2192" y="223"/>
                  <a:pt x="2204" y="254"/>
                  <a:pt x="2226" y="240"/>
                </a:cubicBezTo>
                <a:cubicBezTo>
                  <a:pt x="2234" y="240"/>
                  <a:pt x="2246" y="234"/>
                  <a:pt x="2257" y="231"/>
                </a:cubicBezTo>
                <a:cubicBezTo>
                  <a:pt x="2260" y="228"/>
                  <a:pt x="2260" y="228"/>
                  <a:pt x="2263" y="226"/>
                </a:cubicBezTo>
                <a:cubicBezTo>
                  <a:pt x="2274" y="209"/>
                  <a:pt x="2280" y="203"/>
                  <a:pt x="2294" y="192"/>
                </a:cubicBezTo>
                <a:cubicBezTo>
                  <a:pt x="2296" y="189"/>
                  <a:pt x="2302" y="183"/>
                  <a:pt x="2305" y="180"/>
                </a:cubicBezTo>
                <a:cubicBezTo>
                  <a:pt x="2313" y="172"/>
                  <a:pt x="2319" y="166"/>
                  <a:pt x="2327" y="161"/>
                </a:cubicBezTo>
                <a:cubicBezTo>
                  <a:pt x="2339" y="161"/>
                  <a:pt x="2342" y="161"/>
                  <a:pt x="2336" y="175"/>
                </a:cubicBezTo>
                <a:cubicBezTo>
                  <a:pt x="2336" y="183"/>
                  <a:pt x="2336" y="189"/>
                  <a:pt x="2336" y="197"/>
                </a:cubicBezTo>
                <a:cubicBezTo>
                  <a:pt x="2342" y="200"/>
                  <a:pt x="2350" y="206"/>
                  <a:pt x="2353" y="217"/>
                </a:cubicBezTo>
                <a:cubicBezTo>
                  <a:pt x="2350" y="223"/>
                  <a:pt x="2350" y="228"/>
                  <a:pt x="2350" y="237"/>
                </a:cubicBezTo>
                <a:cubicBezTo>
                  <a:pt x="2347" y="240"/>
                  <a:pt x="2347" y="245"/>
                  <a:pt x="2344" y="248"/>
                </a:cubicBezTo>
                <a:cubicBezTo>
                  <a:pt x="2339" y="254"/>
                  <a:pt x="2342" y="265"/>
                  <a:pt x="2344" y="276"/>
                </a:cubicBezTo>
                <a:cubicBezTo>
                  <a:pt x="2342" y="288"/>
                  <a:pt x="2342" y="296"/>
                  <a:pt x="2342" y="307"/>
                </a:cubicBezTo>
                <a:cubicBezTo>
                  <a:pt x="2342" y="313"/>
                  <a:pt x="2339" y="322"/>
                  <a:pt x="2339" y="327"/>
                </a:cubicBezTo>
                <a:cubicBezTo>
                  <a:pt x="2339" y="333"/>
                  <a:pt x="2339" y="341"/>
                  <a:pt x="2339" y="347"/>
                </a:cubicBezTo>
                <a:cubicBezTo>
                  <a:pt x="2336" y="350"/>
                  <a:pt x="2333" y="353"/>
                  <a:pt x="2330" y="355"/>
                </a:cubicBezTo>
                <a:cubicBezTo>
                  <a:pt x="2325" y="355"/>
                  <a:pt x="2322" y="355"/>
                  <a:pt x="2319" y="355"/>
                </a:cubicBezTo>
                <a:cubicBezTo>
                  <a:pt x="2305" y="353"/>
                  <a:pt x="2302" y="353"/>
                  <a:pt x="2294" y="353"/>
                </a:cubicBezTo>
                <a:cubicBezTo>
                  <a:pt x="2288" y="355"/>
                  <a:pt x="2288" y="361"/>
                  <a:pt x="2285" y="364"/>
                </a:cubicBezTo>
                <a:cubicBezTo>
                  <a:pt x="2271" y="370"/>
                  <a:pt x="2268" y="372"/>
                  <a:pt x="2271" y="387"/>
                </a:cubicBezTo>
                <a:cubicBezTo>
                  <a:pt x="2274" y="392"/>
                  <a:pt x="2277" y="395"/>
                  <a:pt x="2280" y="401"/>
                </a:cubicBezTo>
                <a:cubicBezTo>
                  <a:pt x="2280" y="412"/>
                  <a:pt x="2288" y="426"/>
                  <a:pt x="2296" y="443"/>
                </a:cubicBezTo>
                <a:cubicBezTo>
                  <a:pt x="2296" y="449"/>
                  <a:pt x="2299" y="454"/>
                  <a:pt x="2299" y="463"/>
                </a:cubicBezTo>
                <a:cubicBezTo>
                  <a:pt x="2282" y="463"/>
                  <a:pt x="2274" y="449"/>
                  <a:pt x="2268" y="446"/>
                </a:cubicBezTo>
                <a:cubicBezTo>
                  <a:pt x="2268" y="435"/>
                  <a:pt x="2257" y="432"/>
                  <a:pt x="2254" y="435"/>
                </a:cubicBezTo>
                <a:cubicBezTo>
                  <a:pt x="2254" y="437"/>
                  <a:pt x="2254" y="437"/>
                  <a:pt x="2254" y="440"/>
                </a:cubicBezTo>
                <a:cubicBezTo>
                  <a:pt x="2243" y="440"/>
                  <a:pt x="2234" y="446"/>
                  <a:pt x="2226" y="452"/>
                </a:cubicBezTo>
                <a:cubicBezTo>
                  <a:pt x="2226" y="454"/>
                  <a:pt x="2226" y="457"/>
                  <a:pt x="2226" y="460"/>
                </a:cubicBezTo>
                <a:cubicBezTo>
                  <a:pt x="2226" y="460"/>
                  <a:pt x="2226" y="460"/>
                  <a:pt x="2229" y="460"/>
                </a:cubicBezTo>
                <a:cubicBezTo>
                  <a:pt x="2223" y="463"/>
                  <a:pt x="2220" y="466"/>
                  <a:pt x="2218" y="468"/>
                </a:cubicBezTo>
                <a:cubicBezTo>
                  <a:pt x="2215" y="468"/>
                  <a:pt x="2212" y="471"/>
                  <a:pt x="2209" y="471"/>
                </a:cubicBezTo>
                <a:close/>
                <a:moveTo>
                  <a:pt x="2127" y="630"/>
                </a:moveTo>
                <a:cubicBezTo>
                  <a:pt x="2122" y="621"/>
                  <a:pt x="2108" y="613"/>
                  <a:pt x="2102" y="610"/>
                </a:cubicBezTo>
                <a:cubicBezTo>
                  <a:pt x="2102" y="607"/>
                  <a:pt x="2099" y="607"/>
                  <a:pt x="2099" y="604"/>
                </a:cubicBezTo>
                <a:cubicBezTo>
                  <a:pt x="2099" y="593"/>
                  <a:pt x="2102" y="587"/>
                  <a:pt x="2096" y="579"/>
                </a:cubicBezTo>
                <a:cubicBezTo>
                  <a:pt x="2088" y="570"/>
                  <a:pt x="2088" y="570"/>
                  <a:pt x="2085" y="565"/>
                </a:cubicBezTo>
                <a:cubicBezTo>
                  <a:pt x="2082" y="559"/>
                  <a:pt x="2077" y="556"/>
                  <a:pt x="2074" y="550"/>
                </a:cubicBezTo>
                <a:cubicBezTo>
                  <a:pt x="2071" y="550"/>
                  <a:pt x="2071" y="550"/>
                  <a:pt x="2071" y="550"/>
                </a:cubicBezTo>
                <a:cubicBezTo>
                  <a:pt x="2071" y="545"/>
                  <a:pt x="2071" y="536"/>
                  <a:pt x="2071" y="531"/>
                </a:cubicBezTo>
                <a:cubicBezTo>
                  <a:pt x="2065" y="525"/>
                  <a:pt x="2063" y="525"/>
                  <a:pt x="2060" y="525"/>
                </a:cubicBezTo>
                <a:cubicBezTo>
                  <a:pt x="2054" y="531"/>
                  <a:pt x="2054" y="533"/>
                  <a:pt x="2051" y="542"/>
                </a:cubicBezTo>
                <a:cubicBezTo>
                  <a:pt x="2051" y="539"/>
                  <a:pt x="2049" y="539"/>
                  <a:pt x="2049" y="539"/>
                </a:cubicBezTo>
                <a:cubicBezTo>
                  <a:pt x="2040" y="533"/>
                  <a:pt x="2032" y="522"/>
                  <a:pt x="2026" y="519"/>
                </a:cubicBezTo>
                <a:cubicBezTo>
                  <a:pt x="2001" y="517"/>
                  <a:pt x="2001" y="508"/>
                  <a:pt x="1998" y="491"/>
                </a:cubicBezTo>
                <a:cubicBezTo>
                  <a:pt x="1992" y="480"/>
                  <a:pt x="1987" y="471"/>
                  <a:pt x="1984" y="466"/>
                </a:cubicBezTo>
                <a:cubicBezTo>
                  <a:pt x="1984" y="463"/>
                  <a:pt x="1981" y="463"/>
                  <a:pt x="1981" y="460"/>
                </a:cubicBezTo>
                <a:cubicBezTo>
                  <a:pt x="1978" y="460"/>
                  <a:pt x="1978" y="460"/>
                  <a:pt x="1978" y="460"/>
                </a:cubicBezTo>
                <a:cubicBezTo>
                  <a:pt x="1972" y="463"/>
                  <a:pt x="1967" y="468"/>
                  <a:pt x="1964" y="471"/>
                </a:cubicBezTo>
                <a:cubicBezTo>
                  <a:pt x="1961" y="474"/>
                  <a:pt x="1958" y="480"/>
                  <a:pt x="1956" y="485"/>
                </a:cubicBezTo>
                <a:cubicBezTo>
                  <a:pt x="1944" y="477"/>
                  <a:pt x="1947" y="466"/>
                  <a:pt x="1944" y="460"/>
                </a:cubicBezTo>
                <a:cubicBezTo>
                  <a:pt x="1941" y="457"/>
                  <a:pt x="1939" y="452"/>
                  <a:pt x="1939" y="449"/>
                </a:cubicBezTo>
                <a:cubicBezTo>
                  <a:pt x="1939" y="443"/>
                  <a:pt x="1939" y="437"/>
                  <a:pt x="1939" y="432"/>
                </a:cubicBezTo>
                <a:cubicBezTo>
                  <a:pt x="1930" y="420"/>
                  <a:pt x="1922" y="415"/>
                  <a:pt x="1916" y="409"/>
                </a:cubicBezTo>
                <a:cubicBezTo>
                  <a:pt x="1905" y="409"/>
                  <a:pt x="1913" y="395"/>
                  <a:pt x="1913" y="392"/>
                </a:cubicBezTo>
                <a:cubicBezTo>
                  <a:pt x="1916" y="392"/>
                  <a:pt x="1916" y="392"/>
                  <a:pt x="1916" y="392"/>
                </a:cubicBezTo>
                <a:cubicBezTo>
                  <a:pt x="1925" y="398"/>
                  <a:pt x="1933" y="406"/>
                  <a:pt x="1947" y="406"/>
                </a:cubicBezTo>
                <a:cubicBezTo>
                  <a:pt x="1953" y="401"/>
                  <a:pt x="1958" y="392"/>
                  <a:pt x="1964" y="389"/>
                </a:cubicBezTo>
                <a:cubicBezTo>
                  <a:pt x="1972" y="378"/>
                  <a:pt x="1978" y="372"/>
                  <a:pt x="1987" y="387"/>
                </a:cubicBezTo>
                <a:cubicBezTo>
                  <a:pt x="1989" y="401"/>
                  <a:pt x="2003" y="412"/>
                  <a:pt x="2020" y="418"/>
                </a:cubicBezTo>
                <a:cubicBezTo>
                  <a:pt x="2029" y="415"/>
                  <a:pt x="2040" y="412"/>
                  <a:pt x="2049" y="409"/>
                </a:cubicBezTo>
                <a:cubicBezTo>
                  <a:pt x="2054" y="401"/>
                  <a:pt x="2063" y="395"/>
                  <a:pt x="2071" y="389"/>
                </a:cubicBezTo>
                <a:cubicBezTo>
                  <a:pt x="2071" y="389"/>
                  <a:pt x="2071" y="389"/>
                  <a:pt x="2074" y="392"/>
                </a:cubicBezTo>
                <a:cubicBezTo>
                  <a:pt x="2074" y="401"/>
                  <a:pt x="2068" y="418"/>
                  <a:pt x="2088" y="418"/>
                </a:cubicBezTo>
                <a:cubicBezTo>
                  <a:pt x="2091" y="418"/>
                  <a:pt x="2094" y="415"/>
                  <a:pt x="2096" y="415"/>
                </a:cubicBezTo>
                <a:cubicBezTo>
                  <a:pt x="2105" y="406"/>
                  <a:pt x="2111" y="418"/>
                  <a:pt x="2119" y="426"/>
                </a:cubicBezTo>
                <a:cubicBezTo>
                  <a:pt x="2122" y="426"/>
                  <a:pt x="2127" y="426"/>
                  <a:pt x="2130" y="429"/>
                </a:cubicBezTo>
                <a:cubicBezTo>
                  <a:pt x="2133" y="435"/>
                  <a:pt x="2142" y="449"/>
                  <a:pt x="2153" y="457"/>
                </a:cubicBezTo>
                <a:cubicBezTo>
                  <a:pt x="2153" y="457"/>
                  <a:pt x="2156" y="457"/>
                  <a:pt x="2158" y="457"/>
                </a:cubicBezTo>
                <a:cubicBezTo>
                  <a:pt x="2164" y="449"/>
                  <a:pt x="2167" y="443"/>
                  <a:pt x="2167" y="435"/>
                </a:cubicBezTo>
                <a:cubicBezTo>
                  <a:pt x="2170" y="435"/>
                  <a:pt x="2173" y="437"/>
                  <a:pt x="2175" y="437"/>
                </a:cubicBezTo>
                <a:cubicBezTo>
                  <a:pt x="2178" y="446"/>
                  <a:pt x="2184" y="454"/>
                  <a:pt x="2195" y="463"/>
                </a:cubicBezTo>
                <a:cubicBezTo>
                  <a:pt x="2195" y="463"/>
                  <a:pt x="2195" y="463"/>
                  <a:pt x="2195" y="463"/>
                </a:cubicBezTo>
                <a:cubicBezTo>
                  <a:pt x="2198" y="468"/>
                  <a:pt x="2204" y="471"/>
                  <a:pt x="2206" y="474"/>
                </a:cubicBezTo>
                <a:cubicBezTo>
                  <a:pt x="2212" y="474"/>
                  <a:pt x="2218" y="474"/>
                  <a:pt x="2220" y="474"/>
                </a:cubicBezTo>
                <a:cubicBezTo>
                  <a:pt x="2223" y="471"/>
                  <a:pt x="2226" y="468"/>
                  <a:pt x="2229" y="466"/>
                </a:cubicBezTo>
                <a:cubicBezTo>
                  <a:pt x="2234" y="463"/>
                  <a:pt x="2234" y="463"/>
                  <a:pt x="2234" y="463"/>
                </a:cubicBezTo>
                <a:cubicBezTo>
                  <a:pt x="2234" y="460"/>
                  <a:pt x="2234" y="460"/>
                  <a:pt x="2234" y="457"/>
                </a:cubicBezTo>
                <a:cubicBezTo>
                  <a:pt x="2232" y="457"/>
                  <a:pt x="2232" y="457"/>
                  <a:pt x="2232" y="457"/>
                </a:cubicBezTo>
                <a:cubicBezTo>
                  <a:pt x="2232" y="452"/>
                  <a:pt x="2243" y="449"/>
                  <a:pt x="2249" y="446"/>
                </a:cubicBezTo>
                <a:cubicBezTo>
                  <a:pt x="2251" y="446"/>
                  <a:pt x="2254" y="443"/>
                  <a:pt x="2254" y="443"/>
                </a:cubicBezTo>
                <a:cubicBezTo>
                  <a:pt x="2257" y="443"/>
                  <a:pt x="2257" y="440"/>
                  <a:pt x="2257" y="440"/>
                </a:cubicBezTo>
                <a:cubicBezTo>
                  <a:pt x="2263" y="440"/>
                  <a:pt x="2260" y="449"/>
                  <a:pt x="2271" y="454"/>
                </a:cubicBezTo>
                <a:cubicBezTo>
                  <a:pt x="2277" y="457"/>
                  <a:pt x="2282" y="463"/>
                  <a:pt x="2288" y="466"/>
                </a:cubicBezTo>
                <a:cubicBezTo>
                  <a:pt x="2294" y="466"/>
                  <a:pt x="2299" y="468"/>
                  <a:pt x="2302" y="468"/>
                </a:cubicBezTo>
                <a:cubicBezTo>
                  <a:pt x="2302" y="474"/>
                  <a:pt x="2305" y="488"/>
                  <a:pt x="2299" y="494"/>
                </a:cubicBezTo>
                <a:cubicBezTo>
                  <a:pt x="2296" y="497"/>
                  <a:pt x="2296" y="502"/>
                  <a:pt x="2294" y="505"/>
                </a:cubicBezTo>
                <a:cubicBezTo>
                  <a:pt x="2294" y="511"/>
                  <a:pt x="2291" y="517"/>
                  <a:pt x="2291" y="522"/>
                </a:cubicBezTo>
                <a:cubicBezTo>
                  <a:pt x="2288" y="522"/>
                  <a:pt x="2288" y="522"/>
                  <a:pt x="2285" y="522"/>
                </a:cubicBezTo>
                <a:cubicBezTo>
                  <a:pt x="2285" y="514"/>
                  <a:pt x="2274" y="519"/>
                  <a:pt x="2274" y="519"/>
                </a:cubicBezTo>
                <a:cubicBezTo>
                  <a:pt x="2271" y="519"/>
                  <a:pt x="2271" y="519"/>
                  <a:pt x="2271" y="519"/>
                </a:cubicBezTo>
                <a:cubicBezTo>
                  <a:pt x="2271" y="511"/>
                  <a:pt x="2271" y="505"/>
                  <a:pt x="2271" y="500"/>
                </a:cubicBezTo>
                <a:cubicBezTo>
                  <a:pt x="2263" y="485"/>
                  <a:pt x="2254" y="491"/>
                  <a:pt x="2249" y="502"/>
                </a:cubicBezTo>
                <a:cubicBezTo>
                  <a:pt x="2246" y="514"/>
                  <a:pt x="2237" y="525"/>
                  <a:pt x="2234" y="536"/>
                </a:cubicBezTo>
                <a:cubicBezTo>
                  <a:pt x="2232" y="539"/>
                  <a:pt x="2232" y="542"/>
                  <a:pt x="2229" y="545"/>
                </a:cubicBezTo>
                <a:cubicBezTo>
                  <a:pt x="2209" y="559"/>
                  <a:pt x="2198" y="539"/>
                  <a:pt x="2201" y="570"/>
                </a:cubicBezTo>
                <a:cubicBezTo>
                  <a:pt x="2204" y="573"/>
                  <a:pt x="2209" y="579"/>
                  <a:pt x="2212" y="581"/>
                </a:cubicBezTo>
                <a:cubicBezTo>
                  <a:pt x="2212" y="584"/>
                  <a:pt x="2206" y="590"/>
                  <a:pt x="2206" y="590"/>
                </a:cubicBezTo>
                <a:cubicBezTo>
                  <a:pt x="2195" y="593"/>
                  <a:pt x="2175" y="590"/>
                  <a:pt x="2170" y="590"/>
                </a:cubicBezTo>
                <a:cubicBezTo>
                  <a:pt x="2158" y="579"/>
                  <a:pt x="2153" y="584"/>
                  <a:pt x="2147" y="593"/>
                </a:cubicBezTo>
                <a:cubicBezTo>
                  <a:pt x="2142" y="601"/>
                  <a:pt x="2139" y="613"/>
                  <a:pt x="2136" y="621"/>
                </a:cubicBezTo>
                <a:cubicBezTo>
                  <a:pt x="2133" y="624"/>
                  <a:pt x="2133" y="627"/>
                  <a:pt x="2133" y="627"/>
                </a:cubicBezTo>
                <a:cubicBezTo>
                  <a:pt x="2130" y="627"/>
                  <a:pt x="2130" y="627"/>
                  <a:pt x="2127" y="630"/>
                </a:cubicBezTo>
                <a:close/>
                <a:moveTo>
                  <a:pt x="1736" y="960"/>
                </a:moveTo>
                <a:cubicBezTo>
                  <a:pt x="1733" y="957"/>
                  <a:pt x="1730" y="954"/>
                  <a:pt x="1730" y="952"/>
                </a:cubicBezTo>
                <a:cubicBezTo>
                  <a:pt x="1719" y="952"/>
                  <a:pt x="1708" y="952"/>
                  <a:pt x="1696" y="954"/>
                </a:cubicBezTo>
                <a:cubicBezTo>
                  <a:pt x="1685" y="952"/>
                  <a:pt x="1674" y="949"/>
                  <a:pt x="1665" y="946"/>
                </a:cubicBezTo>
                <a:cubicBezTo>
                  <a:pt x="1657" y="940"/>
                  <a:pt x="1651" y="932"/>
                  <a:pt x="1651" y="932"/>
                </a:cubicBezTo>
                <a:cubicBezTo>
                  <a:pt x="1657" y="923"/>
                  <a:pt x="1662" y="918"/>
                  <a:pt x="1668" y="912"/>
                </a:cubicBezTo>
                <a:cubicBezTo>
                  <a:pt x="1671" y="906"/>
                  <a:pt x="1671" y="901"/>
                  <a:pt x="1674" y="895"/>
                </a:cubicBezTo>
                <a:cubicBezTo>
                  <a:pt x="1679" y="864"/>
                  <a:pt x="1662" y="853"/>
                  <a:pt x="1648" y="839"/>
                </a:cubicBezTo>
                <a:cubicBezTo>
                  <a:pt x="1648" y="819"/>
                  <a:pt x="1660" y="813"/>
                  <a:pt x="1674" y="805"/>
                </a:cubicBezTo>
                <a:cubicBezTo>
                  <a:pt x="1677" y="799"/>
                  <a:pt x="1679" y="796"/>
                  <a:pt x="1682" y="793"/>
                </a:cubicBezTo>
                <a:cubicBezTo>
                  <a:pt x="1682" y="788"/>
                  <a:pt x="1682" y="782"/>
                  <a:pt x="1682" y="779"/>
                </a:cubicBezTo>
                <a:cubicBezTo>
                  <a:pt x="1674" y="765"/>
                  <a:pt x="1665" y="757"/>
                  <a:pt x="1657" y="748"/>
                </a:cubicBezTo>
                <a:cubicBezTo>
                  <a:pt x="1654" y="748"/>
                  <a:pt x="1654" y="748"/>
                  <a:pt x="1654" y="748"/>
                </a:cubicBezTo>
                <a:cubicBezTo>
                  <a:pt x="1654" y="748"/>
                  <a:pt x="1654" y="748"/>
                  <a:pt x="1654" y="748"/>
                </a:cubicBezTo>
                <a:cubicBezTo>
                  <a:pt x="1657" y="745"/>
                  <a:pt x="1660" y="742"/>
                  <a:pt x="1662" y="740"/>
                </a:cubicBezTo>
                <a:cubicBezTo>
                  <a:pt x="1665" y="737"/>
                  <a:pt x="1668" y="731"/>
                  <a:pt x="1668" y="728"/>
                </a:cubicBezTo>
                <a:cubicBezTo>
                  <a:pt x="1662" y="726"/>
                  <a:pt x="1660" y="723"/>
                  <a:pt x="1657" y="720"/>
                </a:cubicBezTo>
                <a:cubicBezTo>
                  <a:pt x="1657" y="714"/>
                  <a:pt x="1657" y="711"/>
                  <a:pt x="1657" y="709"/>
                </a:cubicBezTo>
                <a:cubicBezTo>
                  <a:pt x="1651" y="703"/>
                  <a:pt x="1648" y="700"/>
                  <a:pt x="1646" y="697"/>
                </a:cubicBezTo>
                <a:cubicBezTo>
                  <a:pt x="1646" y="689"/>
                  <a:pt x="1646" y="683"/>
                  <a:pt x="1646" y="675"/>
                </a:cubicBezTo>
                <a:cubicBezTo>
                  <a:pt x="1648" y="672"/>
                  <a:pt x="1648" y="669"/>
                  <a:pt x="1651" y="666"/>
                </a:cubicBezTo>
                <a:cubicBezTo>
                  <a:pt x="1651" y="666"/>
                  <a:pt x="1660" y="666"/>
                  <a:pt x="1660" y="663"/>
                </a:cubicBezTo>
                <a:cubicBezTo>
                  <a:pt x="1660" y="655"/>
                  <a:pt x="1660" y="649"/>
                  <a:pt x="1660" y="641"/>
                </a:cubicBezTo>
                <a:cubicBezTo>
                  <a:pt x="1665" y="638"/>
                  <a:pt x="1665" y="635"/>
                  <a:pt x="1671" y="635"/>
                </a:cubicBezTo>
                <a:cubicBezTo>
                  <a:pt x="1674" y="638"/>
                  <a:pt x="1682" y="641"/>
                  <a:pt x="1682" y="649"/>
                </a:cubicBezTo>
                <a:cubicBezTo>
                  <a:pt x="1671" y="658"/>
                  <a:pt x="1679" y="666"/>
                  <a:pt x="1691" y="675"/>
                </a:cubicBezTo>
                <a:cubicBezTo>
                  <a:pt x="1693" y="675"/>
                  <a:pt x="1693" y="675"/>
                  <a:pt x="1696" y="675"/>
                </a:cubicBezTo>
                <a:cubicBezTo>
                  <a:pt x="1699" y="675"/>
                  <a:pt x="1699" y="672"/>
                  <a:pt x="1702" y="672"/>
                </a:cubicBezTo>
                <a:cubicBezTo>
                  <a:pt x="1702" y="661"/>
                  <a:pt x="1713" y="661"/>
                  <a:pt x="1722" y="655"/>
                </a:cubicBezTo>
                <a:cubicBezTo>
                  <a:pt x="1730" y="641"/>
                  <a:pt x="1750" y="649"/>
                  <a:pt x="1764" y="641"/>
                </a:cubicBezTo>
                <a:cubicBezTo>
                  <a:pt x="1761" y="632"/>
                  <a:pt x="1761" y="624"/>
                  <a:pt x="1761" y="615"/>
                </a:cubicBezTo>
                <a:cubicBezTo>
                  <a:pt x="1767" y="610"/>
                  <a:pt x="1770" y="607"/>
                  <a:pt x="1781" y="601"/>
                </a:cubicBezTo>
                <a:cubicBezTo>
                  <a:pt x="1792" y="590"/>
                  <a:pt x="1795" y="601"/>
                  <a:pt x="1801" y="615"/>
                </a:cubicBezTo>
                <a:cubicBezTo>
                  <a:pt x="1806" y="627"/>
                  <a:pt x="1812" y="635"/>
                  <a:pt x="1817" y="646"/>
                </a:cubicBezTo>
                <a:cubicBezTo>
                  <a:pt x="1820" y="655"/>
                  <a:pt x="1817" y="658"/>
                  <a:pt x="1832" y="663"/>
                </a:cubicBezTo>
                <a:cubicBezTo>
                  <a:pt x="1837" y="663"/>
                  <a:pt x="1848" y="663"/>
                  <a:pt x="1860" y="663"/>
                </a:cubicBezTo>
                <a:cubicBezTo>
                  <a:pt x="1857" y="669"/>
                  <a:pt x="1848" y="669"/>
                  <a:pt x="1846" y="678"/>
                </a:cubicBezTo>
                <a:cubicBezTo>
                  <a:pt x="1846" y="683"/>
                  <a:pt x="1843" y="689"/>
                  <a:pt x="1857" y="697"/>
                </a:cubicBezTo>
                <a:cubicBezTo>
                  <a:pt x="1865" y="697"/>
                  <a:pt x="1877" y="709"/>
                  <a:pt x="1888" y="717"/>
                </a:cubicBezTo>
                <a:cubicBezTo>
                  <a:pt x="1891" y="717"/>
                  <a:pt x="1894" y="720"/>
                  <a:pt x="1896" y="723"/>
                </a:cubicBezTo>
                <a:cubicBezTo>
                  <a:pt x="1888" y="731"/>
                  <a:pt x="1882" y="742"/>
                  <a:pt x="1874" y="754"/>
                </a:cubicBezTo>
                <a:cubicBezTo>
                  <a:pt x="1874" y="762"/>
                  <a:pt x="1857" y="774"/>
                  <a:pt x="1848" y="776"/>
                </a:cubicBezTo>
                <a:cubicBezTo>
                  <a:pt x="1843" y="776"/>
                  <a:pt x="1837" y="776"/>
                  <a:pt x="1832" y="779"/>
                </a:cubicBezTo>
                <a:cubicBezTo>
                  <a:pt x="1820" y="771"/>
                  <a:pt x="1815" y="762"/>
                  <a:pt x="1809" y="757"/>
                </a:cubicBezTo>
                <a:cubicBezTo>
                  <a:pt x="1806" y="748"/>
                  <a:pt x="1809" y="737"/>
                  <a:pt x="1806" y="731"/>
                </a:cubicBezTo>
                <a:cubicBezTo>
                  <a:pt x="1801" y="728"/>
                  <a:pt x="1795" y="728"/>
                  <a:pt x="1789" y="726"/>
                </a:cubicBezTo>
                <a:cubicBezTo>
                  <a:pt x="1789" y="714"/>
                  <a:pt x="1792" y="700"/>
                  <a:pt x="1792" y="692"/>
                </a:cubicBezTo>
                <a:cubicBezTo>
                  <a:pt x="1781" y="692"/>
                  <a:pt x="1770" y="692"/>
                  <a:pt x="1767" y="683"/>
                </a:cubicBezTo>
                <a:cubicBezTo>
                  <a:pt x="1750" y="683"/>
                  <a:pt x="1750" y="683"/>
                  <a:pt x="1747" y="697"/>
                </a:cubicBezTo>
                <a:cubicBezTo>
                  <a:pt x="1739" y="703"/>
                  <a:pt x="1733" y="709"/>
                  <a:pt x="1727" y="711"/>
                </a:cubicBezTo>
                <a:cubicBezTo>
                  <a:pt x="1727" y="717"/>
                  <a:pt x="1727" y="720"/>
                  <a:pt x="1730" y="728"/>
                </a:cubicBezTo>
                <a:cubicBezTo>
                  <a:pt x="1730" y="742"/>
                  <a:pt x="1716" y="740"/>
                  <a:pt x="1710" y="745"/>
                </a:cubicBezTo>
                <a:cubicBezTo>
                  <a:pt x="1710" y="751"/>
                  <a:pt x="1708" y="762"/>
                  <a:pt x="1710" y="768"/>
                </a:cubicBezTo>
                <a:cubicBezTo>
                  <a:pt x="1722" y="768"/>
                  <a:pt x="1730" y="768"/>
                  <a:pt x="1741" y="768"/>
                </a:cubicBezTo>
                <a:cubicBezTo>
                  <a:pt x="1747" y="762"/>
                  <a:pt x="1750" y="757"/>
                  <a:pt x="1764" y="759"/>
                </a:cubicBezTo>
                <a:cubicBezTo>
                  <a:pt x="1767" y="762"/>
                  <a:pt x="1770" y="762"/>
                  <a:pt x="1772" y="768"/>
                </a:cubicBezTo>
                <a:cubicBezTo>
                  <a:pt x="1775" y="771"/>
                  <a:pt x="1775" y="774"/>
                  <a:pt x="1778" y="776"/>
                </a:cubicBezTo>
                <a:cubicBezTo>
                  <a:pt x="1778" y="782"/>
                  <a:pt x="1781" y="791"/>
                  <a:pt x="1781" y="796"/>
                </a:cubicBezTo>
                <a:cubicBezTo>
                  <a:pt x="1786" y="805"/>
                  <a:pt x="1795" y="813"/>
                  <a:pt x="1809" y="819"/>
                </a:cubicBezTo>
                <a:cubicBezTo>
                  <a:pt x="1815" y="824"/>
                  <a:pt x="1817" y="827"/>
                  <a:pt x="1820" y="833"/>
                </a:cubicBezTo>
                <a:cubicBezTo>
                  <a:pt x="1812" y="833"/>
                  <a:pt x="1809" y="841"/>
                  <a:pt x="1803" y="844"/>
                </a:cubicBezTo>
                <a:cubicBezTo>
                  <a:pt x="1801" y="855"/>
                  <a:pt x="1784" y="864"/>
                  <a:pt x="1775" y="867"/>
                </a:cubicBezTo>
                <a:cubicBezTo>
                  <a:pt x="1767" y="872"/>
                  <a:pt x="1761" y="881"/>
                  <a:pt x="1755" y="889"/>
                </a:cubicBezTo>
                <a:cubicBezTo>
                  <a:pt x="1733" y="912"/>
                  <a:pt x="1719" y="918"/>
                  <a:pt x="1733" y="954"/>
                </a:cubicBezTo>
                <a:cubicBezTo>
                  <a:pt x="1733" y="954"/>
                  <a:pt x="1736" y="957"/>
                  <a:pt x="1736" y="960"/>
                </a:cubicBezTo>
                <a:close/>
                <a:moveTo>
                  <a:pt x="1533" y="1045"/>
                </a:moveTo>
                <a:cubicBezTo>
                  <a:pt x="1519" y="1036"/>
                  <a:pt x="1522" y="1025"/>
                  <a:pt x="1522" y="1017"/>
                </a:cubicBezTo>
                <a:cubicBezTo>
                  <a:pt x="1524" y="1011"/>
                  <a:pt x="1524" y="1008"/>
                  <a:pt x="1527" y="1002"/>
                </a:cubicBezTo>
                <a:cubicBezTo>
                  <a:pt x="1524" y="997"/>
                  <a:pt x="1524" y="991"/>
                  <a:pt x="1524" y="985"/>
                </a:cubicBezTo>
                <a:cubicBezTo>
                  <a:pt x="1522" y="980"/>
                  <a:pt x="1519" y="971"/>
                  <a:pt x="1516" y="966"/>
                </a:cubicBezTo>
                <a:cubicBezTo>
                  <a:pt x="1516" y="954"/>
                  <a:pt x="1516" y="943"/>
                  <a:pt x="1516" y="932"/>
                </a:cubicBezTo>
                <a:cubicBezTo>
                  <a:pt x="1524" y="920"/>
                  <a:pt x="1527" y="912"/>
                  <a:pt x="1530" y="904"/>
                </a:cubicBezTo>
                <a:cubicBezTo>
                  <a:pt x="1530" y="901"/>
                  <a:pt x="1530" y="895"/>
                  <a:pt x="1533" y="892"/>
                </a:cubicBezTo>
                <a:cubicBezTo>
                  <a:pt x="1527" y="870"/>
                  <a:pt x="1519" y="853"/>
                  <a:pt x="1538" y="841"/>
                </a:cubicBezTo>
                <a:cubicBezTo>
                  <a:pt x="1541" y="827"/>
                  <a:pt x="1541" y="822"/>
                  <a:pt x="1541" y="813"/>
                </a:cubicBezTo>
                <a:cubicBezTo>
                  <a:pt x="1544" y="810"/>
                  <a:pt x="1544" y="807"/>
                  <a:pt x="1547" y="802"/>
                </a:cubicBezTo>
                <a:cubicBezTo>
                  <a:pt x="1550" y="788"/>
                  <a:pt x="1558" y="782"/>
                  <a:pt x="1569" y="776"/>
                </a:cubicBezTo>
                <a:cubicBezTo>
                  <a:pt x="1575" y="768"/>
                  <a:pt x="1581" y="754"/>
                  <a:pt x="1589" y="751"/>
                </a:cubicBezTo>
                <a:cubicBezTo>
                  <a:pt x="1592" y="748"/>
                  <a:pt x="1595" y="745"/>
                  <a:pt x="1598" y="742"/>
                </a:cubicBezTo>
                <a:cubicBezTo>
                  <a:pt x="1603" y="742"/>
                  <a:pt x="1623" y="745"/>
                  <a:pt x="1629" y="740"/>
                </a:cubicBezTo>
                <a:cubicBezTo>
                  <a:pt x="1634" y="737"/>
                  <a:pt x="1643" y="734"/>
                  <a:pt x="1648" y="728"/>
                </a:cubicBezTo>
                <a:cubicBezTo>
                  <a:pt x="1651" y="726"/>
                  <a:pt x="1651" y="726"/>
                  <a:pt x="1654" y="723"/>
                </a:cubicBezTo>
                <a:cubicBezTo>
                  <a:pt x="1657" y="726"/>
                  <a:pt x="1660" y="728"/>
                  <a:pt x="1662" y="728"/>
                </a:cubicBezTo>
                <a:cubicBezTo>
                  <a:pt x="1662" y="737"/>
                  <a:pt x="1643" y="740"/>
                  <a:pt x="1648" y="751"/>
                </a:cubicBezTo>
                <a:cubicBezTo>
                  <a:pt x="1660" y="754"/>
                  <a:pt x="1665" y="765"/>
                  <a:pt x="1677" y="782"/>
                </a:cubicBezTo>
                <a:cubicBezTo>
                  <a:pt x="1677" y="785"/>
                  <a:pt x="1677" y="788"/>
                  <a:pt x="1677" y="791"/>
                </a:cubicBezTo>
                <a:cubicBezTo>
                  <a:pt x="1668" y="805"/>
                  <a:pt x="1665" y="802"/>
                  <a:pt x="1654" y="810"/>
                </a:cubicBezTo>
                <a:cubicBezTo>
                  <a:pt x="1648" y="819"/>
                  <a:pt x="1637" y="833"/>
                  <a:pt x="1646" y="844"/>
                </a:cubicBezTo>
                <a:cubicBezTo>
                  <a:pt x="1648" y="847"/>
                  <a:pt x="1654" y="850"/>
                  <a:pt x="1657" y="853"/>
                </a:cubicBezTo>
                <a:cubicBezTo>
                  <a:pt x="1662" y="861"/>
                  <a:pt x="1671" y="867"/>
                  <a:pt x="1671" y="887"/>
                </a:cubicBezTo>
                <a:cubicBezTo>
                  <a:pt x="1668" y="892"/>
                  <a:pt x="1668" y="898"/>
                  <a:pt x="1665" y="904"/>
                </a:cubicBezTo>
                <a:cubicBezTo>
                  <a:pt x="1662" y="912"/>
                  <a:pt x="1651" y="923"/>
                  <a:pt x="1646" y="929"/>
                </a:cubicBezTo>
                <a:cubicBezTo>
                  <a:pt x="1646" y="932"/>
                  <a:pt x="1646" y="932"/>
                  <a:pt x="1646" y="935"/>
                </a:cubicBezTo>
                <a:cubicBezTo>
                  <a:pt x="1648" y="937"/>
                  <a:pt x="1654" y="943"/>
                  <a:pt x="1657" y="946"/>
                </a:cubicBezTo>
                <a:cubicBezTo>
                  <a:pt x="1660" y="954"/>
                  <a:pt x="1660" y="968"/>
                  <a:pt x="1657" y="980"/>
                </a:cubicBezTo>
                <a:cubicBezTo>
                  <a:pt x="1648" y="988"/>
                  <a:pt x="1640" y="1000"/>
                  <a:pt x="1629" y="1008"/>
                </a:cubicBezTo>
                <a:cubicBezTo>
                  <a:pt x="1617" y="1008"/>
                  <a:pt x="1606" y="1011"/>
                  <a:pt x="1595" y="1014"/>
                </a:cubicBezTo>
                <a:cubicBezTo>
                  <a:pt x="1581" y="1025"/>
                  <a:pt x="1572" y="1025"/>
                  <a:pt x="1561" y="1028"/>
                </a:cubicBezTo>
                <a:cubicBezTo>
                  <a:pt x="1555" y="1031"/>
                  <a:pt x="1553" y="1033"/>
                  <a:pt x="1547" y="1036"/>
                </a:cubicBezTo>
                <a:cubicBezTo>
                  <a:pt x="1541" y="1042"/>
                  <a:pt x="1536" y="1045"/>
                  <a:pt x="1533" y="1045"/>
                </a:cubicBezTo>
                <a:close/>
                <a:moveTo>
                  <a:pt x="1485" y="1206"/>
                </a:moveTo>
                <a:cubicBezTo>
                  <a:pt x="1468" y="1200"/>
                  <a:pt x="1465" y="1192"/>
                  <a:pt x="1454" y="1183"/>
                </a:cubicBezTo>
                <a:cubicBezTo>
                  <a:pt x="1451" y="1183"/>
                  <a:pt x="1448" y="1180"/>
                  <a:pt x="1443" y="1180"/>
                </a:cubicBezTo>
                <a:cubicBezTo>
                  <a:pt x="1431" y="1180"/>
                  <a:pt x="1417" y="1180"/>
                  <a:pt x="1409" y="1186"/>
                </a:cubicBezTo>
                <a:cubicBezTo>
                  <a:pt x="1403" y="1186"/>
                  <a:pt x="1395" y="1178"/>
                  <a:pt x="1395" y="1175"/>
                </a:cubicBezTo>
                <a:cubicBezTo>
                  <a:pt x="1378" y="1175"/>
                  <a:pt x="1375" y="1166"/>
                  <a:pt x="1369" y="1163"/>
                </a:cubicBezTo>
                <a:cubicBezTo>
                  <a:pt x="1364" y="1163"/>
                  <a:pt x="1358" y="1163"/>
                  <a:pt x="1350" y="1163"/>
                </a:cubicBezTo>
                <a:cubicBezTo>
                  <a:pt x="1344" y="1161"/>
                  <a:pt x="1336" y="1158"/>
                  <a:pt x="1330" y="1158"/>
                </a:cubicBezTo>
                <a:cubicBezTo>
                  <a:pt x="1330" y="1149"/>
                  <a:pt x="1333" y="1149"/>
                  <a:pt x="1333" y="1144"/>
                </a:cubicBezTo>
                <a:cubicBezTo>
                  <a:pt x="1333" y="1132"/>
                  <a:pt x="1333" y="1129"/>
                  <a:pt x="1327" y="1129"/>
                </a:cubicBezTo>
                <a:cubicBezTo>
                  <a:pt x="1324" y="1124"/>
                  <a:pt x="1324" y="1121"/>
                  <a:pt x="1324" y="1118"/>
                </a:cubicBezTo>
                <a:cubicBezTo>
                  <a:pt x="1333" y="1118"/>
                  <a:pt x="1341" y="1118"/>
                  <a:pt x="1353" y="1118"/>
                </a:cubicBezTo>
                <a:cubicBezTo>
                  <a:pt x="1358" y="1107"/>
                  <a:pt x="1355" y="1096"/>
                  <a:pt x="1355" y="1084"/>
                </a:cubicBezTo>
                <a:cubicBezTo>
                  <a:pt x="1353" y="1079"/>
                  <a:pt x="1350" y="1076"/>
                  <a:pt x="1350" y="1070"/>
                </a:cubicBezTo>
                <a:cubicBezTo>
                  <a:pt x="1344" y="1039"/>
                  <a:pt x="1344" y="1036"/>
                  <a:pt x="1375" y="1036"/>
                </a:cubicBezTo>
                <a:cubicBezTo>
                  <a:pt x="1381" y="1039"/>
                  <a:pt x="1389" y="1042"/>
                  <a:pt x="1395" y="1048"/>
                </a:cubicBezTo>
                <a:cubicBezTo>
                  <a:pt x="1398" y="1048"/>
                  <a:pt x="1403" y="1048"/>
                  <a:pt x="1406" y="1045"/>
                </a:cubicBezTo>
                <a:cubicBezTo>
                  <a:pt x="1406" y="1036"/>
                  <a:pt x="1406" y="1031"/>
                  <a:pt x="1406" y="1025"/>
                </a:cubicBezTo>
                <a:cubicBezTo>
                  <a:pt x="1406" y="1019"/>
                  <a:pt x="1420" y="1017"/>
                  <a:pt x="1426" y="1022"/>
                </a:cubicBezTo>
                <a:cubicBezTo>
                  <a:pt x="1429" y="1022"/>
                  <a:pt x="1434" y="1022"/>
                  <a:pt x="1437" y="1022"/>
                </a:cubicBezTo>
                <a:cubicBezTo>
                  <a:pt x="1443" y="1011"/>
                  <a:pt x="1443" y="991"/>
                  <a:pt x="1440" y="983"/>
                </a:cubicBezTo>
                <a:cubicBezTo>
                  <a:pt x="1440" y="974"/>
                  <a:pt x="1443" y="974"/>
                  <a:pt x="1446" y="968"/>
                </a:cubicBezTo>
                <a:cubicBezTo>
                  <a:pt x="1446" y="966"/>
                  <a:pt x="1446" y="963"/>
                  <a:pt x="1446" y="960"/>
                </a:cubicBezTo>
                <a:cubicBezTo>
                  <a:pt x="1443" y="957"/>
                  <a:pt x="1440" y="957"/>
                  <a:pt x="1437" y="957"/>
                </a:cubicBezTo>
                <a:cubicBezTo>
                  <a:pt x="1429" y="952"/>
                  <a:pt x="1417" y="946"/>
                  <a:pt x="1415" y="940"/>
                </a:cubicBezTo>
                <a:cubicBezTo>
                  <a:pt x="1403" y="940"/>
                  <a:pt x="1389" y="935"/>
                  <a:pt x="1384" y="932"/>
                </a:cubicBezTo>
                <a:cubicBezTo>
                  <a:pt x="1384" y="923"/>
                  <a:pt x="1386" y="923"/>
                  <a:pt x="1389" y="920"/>
                </a:cubicBezTo>
                <a:cubicBezTo>
                  <a:pt x="1386" y="912"/>
                  <a:pt x="1386" y="906"/>
                  <a:pt x="1386" y="904"/>
                </a:cubicBezTo>
                <a:cubicBezTo>
                  <a:pt x="1389" y="904"/>
                  <a:pt x="1392" y="895"/>
                  <a:pt x="1395" y="892"/>
                </a:cubicBezTo>
                <a:cubicBezTo>
                  <a:pt x="1398" y="892"/>
                  <a:pt x="1403" y="889"/>
                  <a:pt x="1412" y="895"/>
                </a:cubicBezTo>
                <a:cubicBezTo>
                  <a:pt x="1423" y="895"/>
                  <a:pt x="1434" y="895"/>
                  <a:pt x="1448" y="895"/>
                </a:cubicBezTo>
                <a:cubicBezTo>
                  <a:pt x="1460" y="884"/>
                  <a:pt x="1454" y="864"/>
                  <a:pt x="1454" y="855"/>
                </a:cubicBezTo>
                <a:cubicBezTo>
                  <a:pt x="1454" y="844"/>
                  <a:pt x="1462" y="844"/>
                  <a:pt x="1468" y="836"/>
                </a:cubicBezTo>
                <a:cubicBezTo>
                  <a:pt x="1471" y="830"/>
                  <a:pt x="1477" y="822"/>
                  <a:pt x="1482" y="816"/>
                </a:cubicBezTo>
                <a:cubicBezTo>
                  <a:pt x="1485" y="813"/>
                  <a:pt x="1491" y="807"/>
                  <a:pt x="1496" y="805"/>
                </a:cubicBezTo>
                <a:cubicBezTo>
                  <a:pt x="1499" y="802"/>
                  <a:pt x="1502" y="796"/>
                  <a:pt x="1505" y="793"/>
                </a:cubicBezTo>
                <a:cubicBezTo>
                  <a:pt x="1507" y="796"/>
                  <a:pt x="1510" y="796"/>
                  <a:pt x="1513" y="799"/>
                </a:cubicBezTo>
                <a:cubicBezTo>
                  <a:pt x="1516" y="799"/>
                  <a:pt x="1516" y="799"/>
                  <a:pt x="1516" y="799"/>
                </a:cubicBezTo>
                <a:cubicBezTo>
                  <a:pt x="1522" y="796"/>
                  <a:pt x="1524" y="791"/>
                  <a:pt x="1527" y="788"/>
                </a:cubicBezTo>
                <a:cubicBezTo>
                  <a:pt x="1530" y="788"/>
                  <a:pt x="1541" y="788"/>
                  <a:pt x="1541" y="802"/>
                </a:cubicBezTo>
                <a:cubicBezTo>
                  <a:pt x="1541" y="805"/>
                  <a:pt x="1538" y="807"/>
                  <a:pt x="1536" y="810"/>
                </a:cubicBezTo>
                <a:cubicBezTo>
                  <a:pt x="1536" y="824"/>
                  <a:pt x="1536" y="836"/>
                  <a:pt x="1524" y="847"/>
                </a:cubicBezTo>
                <a:cubicBezTo>
                  <a:pt x="1519" y="861"/>
                  <a:pt x="1524" y="878"/>
                  <a:pt x="1527" y="895"/>
                </a:cubicBezTo>
                <a:cubicBezTo>
                  <a:pt x="1527" y="906"/>
                  <a:pt x="1519" y="920"/>
                  <a:pt x="1513" y="929"/>
                </a:cubicBezTo>
                <a:cubicBezTo>
                  <a:pt x="1513" y="940"/>
                  <a:pt x="1513" y="954"/>
                  <a:pt x="1513" y="968"/>
                </a:cubicBezTo>
                <a:cubicBezTo>
                  <a:pt x="1516" y="974"/>
                  <a:pt x="1522" y="988"/>
                  <a:pt x="1522" y="1000"/>
                </a:cubicBezTo>
                <a:cubicBezTo>
                  <a:pt x="1516" y="1014"/>
                  <a:pt x="1513" y="1025"/>
                  <a:pt x="1519" y="1039"/>
                </a:cubicBezTo>
                <a:cubicBezTo>
                  <a:pt x="1522" y="1045"/>
                  <a:pt x="1524" y="1045"/>
                  <a:pt x="1527" y="1053"/>
                </a:cubicBezTo>
                <a:cubicBezTo>
                  <a:pt x="1527" y="1059"/>
                  <a:pt x="1527" y="1065"/>
                  <a:pt x="1527" y="1070"/>
                </a:cubicBezTo>
                <a:cubicBezTo>
                  <a:pt x="1530" y="1079"/>
                  <a:pt x="1536" y="1087"/>
                  <a:pt x="1538" y="1098"/>
                </a:cubicBezTo>
                <a:cubicBezTo>
                  <a:pt x="1544" y="1107"/>
                  <a:pt x="1553" y="1115"/>
                  <a:pt x="1555" y="1132"/>
                </a:cubicBezTo>
                <a:cubicBezTo>
                  <a:pt x="1550" y="1129"/>
                  <a:pt x="1547" y="1129"/>
                  <a:pt x="1541" y="1129"/>
                </a:cubicBezTo>
                <a:cubicBezTo>
                  <a:pt x="1530" y="1129"/>
                  <a:pt x="1496" y="1127"/>
                  <a:pt x="1491" y="1132"/>
                </a:cubicBezTo>
                <a:cubicBezTo>
                  <a:pt x="1491" y="1132"/>
                  <a:pt x="1491" y="1135"/>
                  <a:pt x="1491" y="1138"/>
                </a:cubicBezTo>
                <a:cubicBezTo>
                  <a:pt x="1496" y="1141"/>
                  <a:pt x="1502" y="1146"/>
                  <a:pt x="1510" y="1152"/>
                </a:cubicBezTo>
                <a:cubicBezTo>
                  <a:pt x="1510" y="1155"/>
                  <a:pt x="1510" y="1158"/>
                  <a:pt x="1510" y="1161"/>
                </a:cubicBezTo>
                <a:cubicBezTo>
                  <a:pt x="1499" y="1163"/>
                  <a:pt x="1496" y="1169"/>
                  <a:pt x="1488" y="1178"/>
                </a:cubicBezTo>
                <a:cubicBezTo>
                  <a:pt x="1488" y="1186"/>
                  <a:pt x="1488" y="1194"/>
                  <a:pt x="1488" y="1206"/>
                </a:cubicBezTo>
                <a:cubicBezTo>
                  <a:pt x="1488" y="1206"/>
                  <a:pt x="1488" y="1206"/>
                  <a:pt x="1485" y="1206"/>
                </a:cubicBezTo>
                <a:close/>
                <a:moveTo>
                  <a:pt x="1310" y="994"/>
                </a:moveTo>
                <a:cubicBezTo>
                  <a:pt x="1307" y="988"/>
                  <a:pt x="1307" y="983"/>
                  <a:pt x="1305" y="980"/>
                </a:cubicBezTo>
                <a:cubicBezTo>
                  <a:pt x="1305" y="963"/>
                  <a:pt x="1302" y="949"/>
                  <a:pt x="1299" y="937"/>
                </a:cubicBezTo>
                <a:cubicBezTo>
                  <a:pt x="1291" y="923"/>
                  <a:pt x="1276" y="915"/>
                  <a:pt x="1271" y="906"/>
                </a:cubicBezTo>
                <a:cubicBezTo>
                  <a:pt x="1268" y="904"/>
                  <a:pt x="1262" y="904"/>
                  <a:pt x="1260" y="901"/>
                </a:cubicBezTo>
                <a:cubicBezTo>
                  <a:pt x="1262" y="895"/>
                  <a:pt x="1282" y="892"/>
                  <a:pt x="1291" y="892"/>
                </a:cubicBezTo>
                <a:cubicBezTo>
                  <a:pt x="1299" y="884"/>
                  <a:pt x="1296" y="884"/>
                  <a:pt x="1313" y="881"/>
                </a:cubicBezTo>
                <a:cubicBezTo>
                  <a:pt x="1316" y="878"/>
                  <a:pt x="1319" y="875"/>
                  <a:pt x="1322" y="872"/>
                </a:cubicBezTo>
                <a:cubicBezTo>
                  <a:pt x="1319" y="864"/>
                  <a:pt x="1319" y="858"/>
                  <a:pt x="1319" y="853"/>
                </a:cubicBezTo>
                <a:cubicBezTo>
                  <a:pt x="1324" y="844"/>
                  <a:pt x="1330" y="836"/>
                  <a:pt x="1333" y="827"/>
                </a:cubicBezTo>
                <a:cubicBezTo>
                  <a:pt x="1336" y="822"/>
                  <a:pt x="1336" y="816"/>
                  <a:pt x="1336" y="813"/>
                </a:cubicBezTo>
                <a:cubicBezTo>
                  <a:pt x="1344" y="813"/>
                  <a:pt x="1353" y="802"/>
                  <a:pt x="1364" y="810"/>
                </a:cubicBezTo>
                <a:cubicBezTo>
                  <a:pt x="1364" y="813"/>
                  <a:pt x="1364" y="816"/>
                  <a:pt x="1367" y="819"/>
                </a:cubicBezTo>
                <a:cubicBezTo>
                  <a:pt x="1364" y="824"/>
                  <a:pt x="1361" y="827"/>
                  <a:pt x="1358" y="836"/>
                </a:cubicBezTo>
                <a:cubicBezTo>
                  <a:pt x="1350" y="847"/>
                  <a:pt x="1350" y="850"/>
                  <a:pt x="1350" y="870"/>
                </a:cubicBezTo>
                <a:cubicBezTo>
                  <a:pt x="1358" y="870"/>
                  <a:pt x="1364" y="870"/>
                  <a:pt x="1369" y="872"/>
                </a:cubicBezTo>
                <a:cubicBezTo>
                  <a:pt x="1372" y="875"/>
                  <a:pt x="1378" y="884"/>
                  <a:pt x="1389" y="887"/>
                </a:cubicBezTo>
                <a:cubicBezTo>
                  <a:pt x="1389" y="892"/>
                  <a:pt x="1386" y="895"/>
                  <a:pt x="1381" y="901"/>
                </a:cubicBezTo>
                <a:cubicBezTo>
                  <a:pt x="1378" y="906"/>
                  <a:pt x="1372" y="909"/>
                  <a:pt x="1367" y="915"/>
                </a:cubicBezTo>
                <a:cubicBezTo>
                  <a:pt x="1347" y="915"/>
                  <a:pt x="1358" y="918"/>
                  <a:pt x="1353" y="935"/>
                </a:cubicBezTo>
                <a:cubicBezTo>
                  <a:pt x="1344" y="946"/>
                  <a:pt x="1344" y="943"/>
                  <a:pt x="1344" y="963"/>
                </a:cubicBezTo>
                <a:cubicBezTo>
                  <a:pt x="1347" y="966"/>
                  <a:pt x="1347" y="968"/>
                  <a:pt x="1350" y="968"/>
                </a:cubicBezTo>
                <a:cubicBezTo>
                  <a:pt x="1355" y="971"/>
                  <a:pt x="1367" y="974"/>
                  <a:pt x="1364" y="985"/>
                </a:cubicBezTo>
                <a:cubicBezTo>
                  <a:pt x="1364" y="988"/>
                  <a:pt x="1361" y="991"/>
                  <a:pt x="1361" y="994"/>
                </a:cubicBezTo>
                <a:cubicBezTo>
                  <a:pt x="1355" y="994"/>
                  <a:pt x="1350" y="997"/>
                  <a:pt x="1347" y="1000"/>
                </a:cubicBezTo>
                <a:cubicBezTo>
                  <a:pt x="1327" y="1014"/>
                  <a:pt x="1333" y="1014"/>
                  <a:pt x="1310" y="994"/>
                </a:cubicBezTo>
                <a:close/>
                <a:moveTo>
                  <a:pt x="1150" y="1531"/>
                </a:moveTo>
                <a:cubicBezTo>
                  <a:pt x="1147" y="1531"/>
                  <a:pt x="1147" y="1531"/>
                  <a:pt x="1144" y="1531"/>
                </a:cubicBezTo>
                <a:cubicBezTo>
                  <a:pt x="1133" y="1522"/>
                  <a:pt x="1127" y="1522"/>
                  <a:pt x="1119" y="1514"/>
                </a:cubicBezTo>
                <a:cubicBezTo>
                  <a:pt x="1116" y="1511"/>
                  <a:pt x="1113" y="1511"/>
                  <a:pt x="1113" y="1508"/>
                </a:cubicBezTo>
                <a:cubicBezTo>
                  <a:pt x="1113" y="1505"/>
                  <a:pt x="1113" y="1502"/>
                  <a:pt x="1113" y="1500"/>
                </a:cubicBezTo>
                <a:cubicBezTo>
                  <a:pt x="1124" y="1485"/>
                  <a:pt x="1119" y="1477"/>
                  <a:pt x="1110" y="1466"/>
                </a:cubicBezTo>
                <a:cubicBezTo>
                  <a:pt x="1099" y="1454"/>
                  <a:pt x="1096" y="1440"/>
                  <a:pt x="1090" y="1435"/>
                </a:cubicBezTo>
                <a:cubicBezTo>
                  <a:pt x="1082" y="1418"/>
                  <a:pt x="1085" y="1423"/>
                  <a:pt x="1071" y="1420"/>
                </a:cubicBezTo>
                <a:cubicBezTo>
                  <a:pt x="1068" y="1420"/>
                  <a:pt x="1065" y="1418"/>
                  <a:pt x="1062" y="1418"/>
                </a:cubicBezTo>
                <a:cubicBezTo>
                  <a:pt x="1059" y="1412"/>
                  <a:pt x="1054" y="1406"/>
                  <a:pt x="1051" y="1401"/>
                </a:cubicBezTo>
                <a:cubicBezTo>
                  <a:pt x="1048" y="1392"/>
                  <a:pt x="1045" y="1384"/>
                  <a:pt x="1043" y="1378"/>
                </a:cubicBezTo>
                <a:cubicBezTo>
                  <a:pt x="1040" y="1372"/>
                  <a:pt x="1037" y="1370"/>
                  <a:pt x="1037" y="1367"/>
                </a:cubicBezTo>
                <a:cubicBezTo>
                  <a:pt x="1014" y="1367"/>
                  <a:pt x="1026" y="1387"/>
                  <a:pt x="1020" y="1398"/>
                </a:cubicBezTo>
                <a:cubicBezTo>
                  <a:pt x="1017" y="1398"/>
                  <a:pt x="1017" y="1398"/>
                  <a:pt x="1014" y="1398"/>
                </a:cubicBezTo>
                <a:cubicBezTo>
                  <a:pt x="1014" y="1387"/>
                  <a:pt x="1009" y="1375"/>
                  <a:pt x="1006" y="1367"/>
                </a:cubicBezTo>
                <a:cubicBezTo>
                  <a:pt x="1012" y="1364"/>
                  <a:pt x="1012" y="1353"/>
                  <a:pt x="1012" y="1353"/>
                </a:cubicBezTo>
                <a:cubicBezTo>
                  <a:pt x="1012" y="1347"/>
                  <a:pt x="1012" y="1341"/>
                  <a:pt x="1014" y="1336"/>
                </a:cubicBezTo>
                <a:cubicBezTo>
                  <a:pt x="1006" y="1324"/>
                  <a:pt x="1006" y="1310"/>
                  <a:pt x="1006" y="1302"/>
                </a:cubicBezTo>
                <a:cubicBezTo>
                  <a:pt x="1009" y="1296"/>
                  <a:pt x="1014" y="1293"/>
                  <a:pt x="1017" y="1291"/>
                </a:cubicBezTo>
                <a:cubicBezTo>
                  <a:pt x="1014" y="1282"/>
                  <a:pt x="1014" y="1276"/>
                  <a:pt x="1014" y="1268"/>
                </a:cubicBezTo>
                <a:cubicBezTo>
                  <a:pt x="1012" y="1262"/>
                  <a:pt x="1009" y="1257"/>
                  <a:pt x="1006" y="1254"/>
                </a:cubicBezTo>
                <a:cubicBezTo>
                  <a:pt x="1003" y="1242"/>
                  <a:pt x="997" y="1228"/>
                  <a:pt x="995" y="1223"/>
                </a:cubicBezTo>
                <a:cubicBezTo>
                  <a:pt x="983" y="1209"/>
                  <a:pt x="969" y="1194"/>
                  <a:pt x="969" y="1180"/>
                </a:cubicBezTo>
                <a:cubicBezTo>
                  <a:pt x="964" y="1178"/>
                  <a:pt x="958" y="1175"/>
                  <a:pt x="952" y="1169"/>
                </a:cubicBezTo>
                <a:cubicBezTo>
                  <a:pt x="950" y="1169"/>
                  <a:pt x="950" y="1166"/>
                  <a:pt x="950" y="1166"/>
                </a:cubicBezTo>
                <a:cubicBezTo>
                  <a:pt x="947" y="1166"/>
                  <a:pt x="947" y="1166"/>
                  <a:pt x="947" y="1166"/>
                </a:cubicBezTo>
                <a:cubicBezTo>
                  <a:pt x="947" y="1158"/>
                  <a:pt x="944" y="1149"/>
                  <a:pt x="947" y="1146"/>
                </a:cubicBezTo>
                <a:cubicBezTo>
                  <a:pt x="958" y="1141"/>
                  <a:pt x="958" y="1129"/>
                  <a:pt x="958" y="1121"/>
                </a:cubicBezTo>
                <a:cubicBezTo>
                  <a:pt x="955" y="1115"/>
                  <a:pt x="950" y="1110"/>
                  <a:pt x="947" y="1107"/>
                </a:cubicBezTo>
                <a:cubicBezTo>
                  <a:pt x="947" y="1101"/>
                  <a:pt x="947" y="1098"/>
                  <a:pt x="947" y="1096"/>
                </a:cubicBezTo>
                <a:cubicBezTo>
                  <a:pt x="958" y="1096"/>
                  <a:pt x="969" y="1093"/>
                  <a:pt x="981" y="1093"/>
                </a:cubicBezTo>
                <a:cubicBezTo>
                  <a:pt x="986" y="1096"/>
                  <a:pt x="995" y="1104"/>
                  <a:pt x="997" y="1113"/>
                </a:cubicBezTo>
                <a:cubicBezTo>
                  <a:pt x="997" y="1127"/>
                  <a:pt x="1012" y="1141"/>
                  <a:pt x="1026" y="1155"/>
                </a:cubicBezTo>
                <a:cubicBezTo>
                  <a:pt x="1028" y="1155"/>
                  <a:pt x="1034" y="1152"/>
                  <a:pt x="1040" y="1163"/>
                </a:cubicBezTo>
                <a:cubicBezTo>
                  <a:pt x="1045" y="1163"/>
                  <a:pt x="1048" y="1161"/>
                  <a:pt x="1057" y="1158"/>
                </a:cubicBezTo>
                <a:cubicBezTo>
                  <a:pt x="1057" y="1155"/>
                  <a:pt x="1059" y="1155"/>
                  <a:pt x="1059" y="1155"/>
                </a:cubicBezTo>
                <a:cubicBezTo>
                  <a:pt x="1059" y="1158"/>
                  <a:pt x="1062" y="1158"/>
                  <a:pt x="1062" y="1158"/>
                </a:cubicBezTo>
                <a:cubicBezTo>
                  <a:pt x="1062" y="1163"/>
                  <a:pt x="1071" y="1166"/>
                  <a:pt x="1079" y="1166"/>
                </a:cubicBezTo>
                <a:cubicBezTo>
                  <a:pt x="1079" y="1166"/>
                  <a:pt x="1082" y="1169"/>
                  <a:pt x="1082" y="1172"/>
                </a:cubicBezTo>
                <a:cubicBezTo>
                  <a:pt x="1085" y="1172"/>
                  <a:pt x="1088" y="1172"/>
                  <a:pt x="1093" y="1172"/>
                </a:cubicBezTo>
                <a:cubicBezTo>
                  <a:pt x="1093" y="1169"/>
                  <a:pt x="1096" y="1166"/>
                  <a:pt x="1102" y="1163"/>
                </a:cubicBezTo>
                <a:cubicBezTo>
                  <a:pt x="1107" y="1163"/>
                  <a:pt x="1116" y="1161"/>
                  <a:pt x="1121" y="1161"/>
                </a:cubicBezTo>
                <a:cubicBezTo>
                  <a:pt x="1124" y="1158"/>
                  <a:pt x="1124" y="1155"/>
                  <a:pt x="1124" y="1155"/>
                </a:cubicBezTo>
                <a:cubicBezTo>
                  <a:pt x="1124" y="1138"/>
                  <a:pt x="1113" y="1118"/>
                  <a:pt x="1121" y="1113"/>
                </a:cubicBezTo>
                <a:cubicBezTo>
                  <a:pt x="1124" y="1115"/>
                  <a:pt x="1127" y="1121"/>
                  <a:pt x="1136" y="1124"/>
                </a:cubicBezTo>
                <a:cubicBezTo>
                  <a:pt x="1138" y="1127"/>
                  <a:pt x="1138" y="1127"/>
                  <a:pt x="1141" y="1129"/>
                </a:cubicBezTo>
                <a:cubicBezTo>
                  <a:pt x="1147" y="1132"/>
                  <a:pt x="1155" y="1132"/>
                  <a:pt x="1167" y="1129"/>
                </a:cubicBezTo>
                <a:cubicBezTo>
                  <a:pt x="1169" y="1127"/>
                  <a:pt x="1169" y="1124"/>
                  <a:pt x="1172" y="1121"/>
                </a:cubicBezTo>
                <a:cubicBezTo>
                  <a:pt x="1172" y="1107"/>
                  <a:pt x="1169" y="1101"/>
                  <a:pt x="1167" y="1096"/>
                </a:cubicBezTo>
                <a:cubicBezTo>
                  <a:pt x="1172" y="1090"/>
                  <a:pt x="1183" y="1076"/>
                  <a:pt x="1192" y="1084"/>
                </a:cubicBezTo>
                <a:cubicBezTo>
                  <a:pt x="1195" y="1090"/>
                  <a:pt x="1198" y="1096"/>
                  <a:pt x="1212" y="1104"/>
                </a:cubicBezTo>
                <a:cubicBezTo>
                  <a:pt x="1214" y="1107"/>
                  <a:pt x="1217" y="1107"/>
                  <a:pt x="1223" y="1110"/>
                </a:cubicBezTo>
                <a:cubicBezTo>
                  <a:pt x="1229" y="1118"/>
                  <a:pt x="1240" y="1124"/>
                  <a:pt x="1248" y="1138"/>
                </a:cubicBezTo>
                <a:cubicBezTo>
                  <a:pt x="1248" y="1141"/>
                  <a:pt x="1251" y="1144"/>
                  <a:pt x="1251" y="1146"/>
                </a:cubicBezTo>
                <a:cubicBezTo>
                  <a:pt x="1254" y="1152"/>
                  <a:pt x="1262" y="1166"/>
                  <a:pt x="1271" y="1169"/>
                </a:cubicBezTo>
                <a:cubicBezTo>
                  <a:pt x="1282" y="1169"/>
                  <a:pt x="1293" y="1169"/>
                  <a:pt x="1305" y="1169"/>
                </a:cubicBezTo>
                <a:cubicBezTo>
                  <a:pt x="1313" y="1163"/>
                  <a:pt x="1316" y="1161"/>
                  <a:pt x="1327" y="1161"/>
                </a:cubicBezTo>
                <a:cubicBezTo>
                  <a:pt x="1336" y="1163"/>
                  <a:pt x="1341" y="1166"/>
                  <a:pt x="1350" y="1169"/>
                </a:cubicBezTo>
                <a:cubicBezTo>
                  <a:pt x="1355" y="1169"/>
                  <a:pt x="1361" y="1169"/>
                  <a:pt x="1369" y="1169"/>
                </a:cubicBezTo>
                <a:cubicBezTo>
                  <a:pt x="1375" y="1175"/>
                  <a:pt x="1378" y="1180"/>
                  <a:pt x="1392" y="1180"/>
                </a:cubicBezTo>
                <a:cubicBezTo>
                  <a:pt x="1395" y="1183"/>
                  <a:pt x="1400" y="1186"/>
                  <a:pt x="1403" y="1189"/>
                </a:cubicBezTo>
                <a:cubicBezTo>
                  <a:pt x="1403" y="1197"/>
                  <a:pt x="1403" y="1206"/>
                  <a:pt x="1403" y="1214"/>
                </a:cubicBezTo>
                <a:cubicBezTo>
                  <a:pt x="1392" y="1223"/>
                  <a:pt x="1386" y="1237"/>
                  <a:pt x="1384" y="1251"/>
                </a:cubicBezTo>
                <a:cubicBezTo>
                  <a:pt x="1378" y="1259"/>
                  <a:pt x="1369" y="1271"/>
                  <a:pt x="1358" y="1279"/>
                </a:cubicBezTo>
                <a:cubicBezTo>
                  <a:pt x="1338" y="1285"/>
                  <a:pt x="1338" y="1276"/>
                  <a:pt x="1327" y="1268"/>
                </a:cubicBezTo>
                <a:cubicBezTo>
                  <a:pt x="1322" y="1259"/>
                  <a:pt x="1310" y="1257"/>
                  <a:pt x="1307" y="1259"/>
                </a:cubicBezTo>
                <a:cubicBezTo>
                  <a:pt x="1307" y="1259"/>
                  <a:pt x="1305" y="1259"/>
                  <a:pt x="1305" y="1262"/>
                </a:cubicBezTo>
                <a:cubicBezTo>
                  <a:pt x="1305" y="1268"/>
                  <a:pt x="1305" y="1274"/>
                  <a:pt x="1305" y="1279"/>
                </a:cubicBezTo>
                <a:cubicBezTo>
                  <a:pt x="1307" y="1288"/>
                  <a:pt x="1310" y="1296"/>
                  <a:pt x="1310" y="1307"/>
                </a:cubicBezTo>
                <a:cubicBezTo>
                  <a:pt x="1307" y="1316"/>
                  <a:pt x="1305" y="1327"/>
                  <a:pt x="1307" y="1339"/>
                </a:cubicBezTo>
                <a:cubicBezTo>
                  <a:pt x="1310" y="1341"/>
                  <a:pt x="1313" y="1344"/>
                  <a:pt x="1316" y="1347"/>
                </a:cubicBezTo>
                <a:cubicBezTo>
                  <a:pt x="1322" y="1350"/>
                  <a:pt x="1333" y="1367"/>
                  <a:pt x="1322" y="1381"/>
                </a:cubicBezTo>
                <a:cubicBezTo>
                  <a:pt x="1310" y="1387"/>
                  <a:pt x="1310" y="1384"/>
                  <a:pt x="1310" y="1398"/>
                </a:cubicBezTo>
                <a:cubicBezTo>
                  <a:pt x="1316" y="1409"/>
                  <a:pt x="1333" y="1406"/>
                  <a:pt x="1344" y="1420"/>
                </a:cubicBezTo>
                <a:cubicBezTo>
                  <a:pt x="1344" y="1423"/>
                  <a:pt x="1344" y="1435"/>
                  <a:pt x="1341" y="1440"/>
                </a:cubicBezTo>
                <a:cubicBezTo>
                  <a:pt x="1327" y="1440"/>
                  <a:pt x="1313" y="1437"/>
                  <a:pt x="1305" y="1435"/>
                </a:cubicBezTo>
                <a:cubicBezTo>
                  <a:pt x="1305" y="1426"/>
                  <a:pt x="1302" y="1418"/>
                  <a:pt x="1299" y="1412"/>
                </a:cubicBezTo>
                <a:cubicBezTo>
                  <a:pt x="1288" y="1412"/>
                  <a:pt x="1285" y="1420"/>
                  <a:pt x="1276" y="1423"/>
                </a:cubicBezTo>
                <a:cubicBezTo>
                  <a:pt x="1274" y="1423"/>
                  <a:pt x="1268" y="1423"/>
                  <a:pt x="1265" y="1423"/>
                </a:cubicBezTo>
                <a:cubicBezTo>
                  <a:pt x="1251" y="1412"/>
                  <a:pt x="1248" y="1398"/>
                  <a:pt x="1248" y="1389"/>
                </a:cubicBezTo>
                <a:cubicBezTo>
                  <a:pt x="1245" y="1387"/>
                  <a:pt x="1243" y="1384"/>
                  <a:pt x="1243" y="1381"/>
                </a:cubicBezTo>
                <a:cubicBezTo>
                  <a:pt x="1223" y="1381"/>
                  <a:pt x="1217" y="1378"/>
                  <a:pt x="1214" y="1398"/>
                </a:cubicBezTo>
                <a:cubicBezTo>
                  <a:pt x="1209" y="1404"/>
                  <a:pt x="1206" y="1401"/>
                  <a:pt x="1200" y="1404"/>
                </a:cubicBezTo>
                <a:cubicBezTo>
                  <a:pt x="1200" y="1406"/>
                  <a:pt x="1200" y="1409"/>
                  <a:pt x="1200" y="1412"/>
                </a:cubicBezTo>
                <a:cubicBezTo>
                  <a:pt x="1206" y="1418"/>
                  <a:pt x="1214" y="1426"/>
                  <a:pt x="1209" y="1440"/>
                </a:cubicBezTo>
                <a:cubicBezTo>
                  <a:pt x="1206" y="1449"/>
                  <a:pt x="1192" y="1454"/>
                  <a:pt x="1183" y="1460"/>
                </a:cubicBezTo>
                <a:cubicBezTo>
                  <a:pt x="1183" y="1460"/>
                  <a:pt x="1183" y="1463"/>
                  <a:pt x="1181" y="1463"/>
                </a:cubicBezTo>
                <a:cubicBezTo>
                  <a:pt x="1181" y="1468"/>
                  <a:pt x="1181" y="1474"/>
                  <a:pt x="1181" y="1483"/>
                </a:cubicBezTo>
                <a:cubicBezTo>
                  <a:pt x="1186" y="1491"/>
                  <a:pt x="1195" y="1485"/>
                  <a:pt x="1195" y="1505"/>
                </a:cubicBezTo>
                <a:cubicBezTo>
                  <a:pt x="1192" y="1508"/>
                  <a:pt x="1192" y="1511"/>
                  <a:pt x="1192" y="1514"/>
                </a:cubicBezTo>
                <a:cubicBezTo>
                  <a:pt x="1186" y="1517"/>
                  <a:pt x="1183" y="1517"/>
                  <a:pt x="1181" y="1519"/>
                </a:cubicBezTo>
                <a:cubicBezTo>
                  <a:pt x="1169" y="1522"/>
                  <a:pt x="1158" y="1528"/>
                  <a:pt x="1150" y="1531"/>
                </a:cubicBezTo>
                <a:close/>
                <a:moveTo>
                  <a:pt x="1116" y="1796"/>
                </a:moveTo>
                <a:cubicBezTo>
                  <a:pt x="1107" y="1788"/>
                  <a:pt x="1099" y="1782"/>
                  <a:pt x="1093" y="1779"/>
                </a:cubicBezTo>
                <a:cubicBezTo>
                  <a:pt x="1093" y="1768"/>
                  <a:pt x="1093" y="1762"/>
                  <a:pt x="1090" y="1754"/>
                </a:cubicBezTo>
                <a:cubicBezTo>
                  <a:pt x="1088" y="1754"/>
                  <a:pt x="1088" y="1751"/>
                  <a:pt x="1085" y="1751"/>
                </a:cubicBezTo>
                <a:cubicBezTo>
                  <a:pt x="1074" y="1751"/>
                  <a:pt x="1065" y="1757"/>
                  <a:pt x="1059" y="1765"/>
                </a:cubicBezTo>
                <a:cubicBezTo>
                  <a:pt x="1057" y="1765"/>
                  <a:pt x="1051" y="1762"/>
                  <a:pt x="1045" y="1762"/>
                </a:cubicBezTo>
                <a:cubicBezTo>
                  <a:pt x="1043" y="1754"/>
                  <a:pt x="1040" y="1748"/>
                  <a:pt x="1034" y="1745"/>
                </a:cubicBezTo>
                <a:cubicBezTo>
                  <a:pt x="1023" y="1728"/>
                  <a:pt x="1023" y="1734"/>
                  <a:pt x="1006" y="1731"/>
                </a:cubicBezTo>
                <a:cubicBezTo>
                  <a:pt x="997" y="1723"/>
                  <a:pt x="1000" y="1711"/>
                  <a:pt x="1000" y="1706"/>
                </a:cubicBezTo>
                <a:cubicBezTo>
                  <a:pt x="1003" y="1694"/>
                  <a:pt x="1006" y="1686"/>
                  <a:pt x="1000" y="1678"/>
                </a:cubicBezTo>
                <a:cubicBezTo>
                  <a:pt x="981" y="1672"/>
                  <a:pt x="983" y="1675"/>
                  <a:pt x="983" y="1663"/>
                </a:cubicBezTo>
                <a:cubicBezTo>
                  <a:pt x="981" y="1658"/>
                  <a:pt x="978" y="1652"/>
                  <a:pt x="978" y="1646"/>
                </a:cubicBezTo>
                <a:cubicBezTo>
                  <a:pt x="975" y="1644"/>
                  <a:pt x="975" y="1641"/>
                  <a:pt x="972" y="1638"/>
                </a:cubicBezTo>
                <a:cubicBezTo>
                  <a:pt x="969" y="1621"/>
                  <a:pt x="966" y="1618"/>
                  <a:pt x="952" y="1618"/>
                </a:cubicBezTo>
                <a:cubicBezTo>
                  <a:pt x="944" y="1624"/>
                  <a:pt x="933" y="1629"/>
                  <a:pt x="927" y="1629"/>
                </a:cubicBezTo>
                <a:cubicBezTo>
                  <a:pt x="927" y="1629"/>
                  <a:pt x="927" y="1629"/>
                  <a:pt x="924" y="1629"/>
                </a:cubicBezTo>
                <a:cubicBezTo>
                  <a:pt x="924" y="1615"/>
                  <a:pt x="924" y="1601"/>
                  <a:pt x="924" y="1587"/>
                </a:cubicBezTo>
                <a:cubicBezTo>
                  <a:pt x="927" y="1581"/>
                  <a:pt x="930" y="1576"/>
                  <a:pt x="933" y="1570"/>
                </a:cubicBezTo>
                <a:cubicBezTo>
                  <a:pt x="941" y="1556"/>
                  <a:pt x="950" y="1553"/>
                  <a:pt x="964" y="1542"/>
                </a:cubicBezTo>
                <a:cubicBezTo>
                  <a:pt x="966" y="1539"/>
                  <a:pt x="972" y="1536"/>
                  <a:pt x="975" y="1531"/>
                </a:cubicBezTo>
                <a:cubicBezTo>
                  <a:pt x="975" y="1525"/>
                  <a:pt x="975" y="1517"/>
                  <a:pt x="978" y="1511"/>
                </a:cubicBezTo>
                <a:cubicBezTo>
                  <a:pt x="978" y="1508"/>
                  <a:pt x="981" y="1505"/>
                  <a:pt x="981" y="1502"/>
                </a:cubicBezTo>
                <a:cubicBezTo>
                  <a:pt x="981" y="1491"/>
                  <a:pt x="981" y="1474"/>
                  <a:pt x="986" y="1468"/>
                </a:cubicBezTo>
                <a:cubicBezTo>
                  <a:pt x="986" y="1457"/>
                  <a:pt x="989" y="1449"/>
                  <a:pt x="983" y="1440"/>
                </a:cubicBezTo>
                <a:cubicBezTo>
                  <a:pt x="978" y="1435"/>
                  <a:pt x="969" y="1429"/>
                  <a:pt x="964" y="1423"/>
                </a:cubicBezTo>
                <a:cubicBezTo>
                  <a:pt x="964" y="1418"/>
                  <a:pt x="964" y="1415"/>
                  <a:pt x="964" y="1409"/>
                </a:cubicBezTo>
                <a:cubicBezTo>
                  <a:pt x="969" y="1409"/>
                  <a:pt x="975" y="1406"/>
                  <a:pt x="983" y="1404"/>
                </a:cubicBezTo>
                <a:cubicBezTo>
                  <a:pt x="989" y="1389"/>
                  <a:pt x="981" y="1372"/>
                  <a:pt x="981" y="1364"/>
                </a:cubicBezTo>
                <a:cubicBezTo>
                  <a:pt x="986" y="1358"/>
                  <a:pt x="989" y="1353"/>
                  <a:pt x="997" y="1361"/>
                </a:cubicBezTo>
                <a:cubicBezTo>
                  <a:pt x="1003" y="1372"/>
                  <a:pt x="1009" y="1384"/>
                  <a:pt x="1012" y="1401"/>
                </a:cubicBezTo>
                <a:cubicBezTo>
                  <a:pt x="1014" y="1404"/>
                  <a:pt x="1014" y="1404"/>
                  <a:pt x="1023" y="1404"/>
                </a:cubicBezTo>
                <a:cubicBezTo>
                  <a:pt x="1028" y="1395"/>
                  <a:pt x="1026" y="1384"/>
                  <a:pt x="1026" y="1378"/>
                </a:cubicBezTo>
                <a:cubicBezTo>
                  <a:pt x="1028" y="1375"/>
                  <a:pt x="1031" y="1375"/>
                  <a:pt x="1034" y="1372"/>
                </a:cubicBezTo>
                <a:cubicBezTo>
                  <a:pt x="1037" y="1378"/>
                  <a:pt x="1040" y="1387"/>
                  <a:pt x="1043" y="1398"/>
                </a:cubicBezTo>
                <a:cubicBezTo>
                  <a:pt x="1048" y="1404"/>
                  <a:pt x="1051" y="1415"/>
                  <a:pt x="1062" y="1423"/>
                </a:cubicBezTo>
                <a:cubicBezTo>
                  <a:pt x="1068" y="1423"/>
                  <a:pt x="1074" y="1426"/>
                  <a:pt x="1079" y="1426"/>
                </a:cubicBezTo>
                <a:cubicBezTo>
                  <a:pt x="1085" y="1437"/>
                  <a:pt x="1090" y="1449"/>
                  <a:pt x="1096" y="1460"/>
                </a:cubicBezTo>
                <a:cubicBezTo>
                  <a:pt x="1102" y="1466"/>
                  <a:pt x="1107" y="1474"/>
                  <a:pt x="1113" y="1480"/>
                </a:cubicBezTo>
                <a:cubicBezTo>
                  <a:pt x="1113" y="1483"/>
                  <a:pt x="1113" y="1485"/>
                  <a:pt x="1116" y="1488"/>
                </a:cubicBezTo>
                <a:cubicBezTo>
                  <a:pt x="1107" y="1497"/>
                  <a:pt x="1107" y="1494"/>
                  <a:pt x="1107" y="1508"/>
                </a:cubicBezTo>
                <a:cubicBezTo>
                  <a:pt x="1113" y="1517"/>
                  <a:pt x="1116" y="1522"/>
                  <a:pt x="1133" y="1528"/>
                </a:cubicBezTo>
                <a:cubicBezTo>
                  <a:pt x="1136" y="1531"/>
                  <a:pt x="1136" y="1533"/>
                  <a:pt x="1147" y="1536"/>
                </a:cubicBezTo>
                <a:cubicBezTo>
                  <a:pt x="1150" y="1536"/>
                  <a:pt x="1155" y="1536"/>
                  <a:pt x="1158" y="1533"/>
                </a:cubicBezTo>
                <a:cubicBezTo>
                  <a:pt x="1169" y="1531"/>
                  <a:pt x="1181" y="1525"/>
                  <a:pt x="1195" y="1519"/>
                </a:cubicBezTo>
                <a:cubicBezTo>
                  <a:pt x="1200" y="1508"/>
                  <a:pt x="1200" y="1502"/>
                  <a:pt x="1200" y="1494"/>
                </a:cubicBezTo>
                <a:cubicBezTo>
                  <a:pt x="1195" y="1485"/>
                  <a:pt x="1189" y="1483"/>
                  <a:pt x="1186" y="1480"/>
                </a:cubicBezTo>
                <a:cubicBezTo>
                  <a:pt x="1186" y="1468"/>
                  <a:pt x="1183" y="1468"/>
                  <a:pt x="1189" y="1463"/>
                </a:cubicBezTo>
                <a:cubicBezTo>
                  <a:pt x="1198" y="1457"/>
                  <a:pt x="1209" y="1452"/>
                  <a:pt x="1214" y="1440"/>
                </a:cubicBezTo>
                <a:cubicBezTo>
                  <a:pt x="1214" y="1435"/>
                  <a:pt x="1214" y="1432"/>
                  <a:pt x="1214" y="1429"/>
                </a:cubicBezTo>
                <a:cubicBezTo>
                  <a:pt x="1212" y="1418"/>
                  <a:pt x="1209" y="1415"/>
                  <a:pt x="1206" y="1412"/>
                </a:cubicBezTo>
                <a:cubicBezTo>
                  <a:pt x="1206" y="1409"/>
                  <a:pt x="1206" y="1409"/>
                  <a:pt x="1206" y="1409"/>
                </a:cubicBezTo>
                <a:cubicBezTo>
                  <a:pt x="1209" y="1406"/>
                  <a:pt x="1212" y="1406"/>
                  <a:pt x="1212" y="1406"/>
                </a:cubicBezTo>
                <a:cubicBezTo>
                  <a:pt x="1229" y="1392"/>
                  <a:pt x="1212" y="1384"/>
                  <a:pt x="1240" y="1387"/>
                </a:cubicBezTo>
                <a:cubicBezTo>
                  <a:pt x="1243" y="1395"/>
                  <a:pt x="1248" y="1406"/>
                  <a:pt x="1251" y="1415"/>
                </a:cubicBezTo>
                <a:cubicBezTo>
                  <a:pt x="1254" y="1420"/>
                  <a:pt x="1257" y="1423"/>
                  <a:pt x="1262" y="1429"/>
                </a:cubicBezTo>
                <a:cubicBezTo>
                  <a:pt x="1268" y="1429"/>
                  <a:pt x="1274" y="1429"/>
                  <a:pt x="1279" y="1429"/>
                </a:cubicBezTo>
                <a:cubicBezTo>
                  <a:pt x="1285" y="1423"/>
                  <a:pt x="1291" y="1420"/>
                  <a:pt x="1296" y="1418"/>
                </a:cubicBezTo>
                <a:cubicBezTo>
                  <a:pt x="1296" y="1418"/>
                  <a:pt x="1296" y="1420"/>
                  <a:pt x="1299" y="1420"/>
                </a:cubicBezTo>
                <a:cubicBezTo>
                  <a:pt x="1299" y="1429"/>
                  <a:pt x="1299" y="1446"/>
                  <a:pt x="1291" y="1452"/>
                </a:cubicBezTo>
                <a:cubicBezTo>
                  <a:pt x="1285" y="1454"/>
                  <a:pt x="1282" y="1454"/>
                  <a:pt x="1279" y="1454"/>
                </a:cubicBezTo>
                <a:cubicBezTo>
                  <a:pt x="1274" y="1452"/>
                  <a:pt x="1268" y="1449"/>
                  <a:pt x="1262" y="1446"/>
                </a:cubicBezTo>
                <a:cubicBezTo>
                  <a:pt x="1243" y="1446"/>
                  <a:pt x="1240" y="1449"/>
                  <a:pt x="1226" y="1460"/>
                </a:cubicBezTo>
                <a:cubicBezTo>
                  <a:pt x="1223" y="1463"/>
                  <a:pt x="1223" y="1466"/>
                  <a:pt x="1220" y="1468"/>
                </a:cubicBezTo>
                <a:cubicBezTo>
                  <a:pt x="1220" y="1474"/>
                  <a:pt x="1217" y="1480"/>
                  <a:pt x="1223" y="1488"/>
                </a:cubicBezTo>
                <a:cubicBezTo>
                  <a:pt x="1223" y="1494"/>
                  <a:pt x="1229" y="1508"/>
                  <a:pt x="1243" y="1500"/>
                </a:cubicBezTo>
                <a:cubicBezTo>
                  <a:pt x="1254" y="1500"/>
                  <a:pt x="1262" y="1494"/>
                  <a:pt x="1262" y="1514"/>
                </a:cubicBezTo>
                <a:cubicBezTo>
                  <a:pt x="1260" y="1519"/>
                  <a:pt x="1257" y="1528"/>
                  <a:pt x="1254" y="1536"/>
                </a:cubicBezTo>
                <a:cubicBezTo>
                  <a:pt x="1243" y="1550"/>
                  <a:pt x="1248" y="1559"/>
                  <a:pt x="1268" y="1567"/>
                </a:cubicBezTo>
                <a:cubicBezTo>
                  <a:pt x="1268" y="1570"/>
                  <a:pt x="1268" y="1576"/>
                  <a:pt x="1268" y="1579"/>
                </a:cubicBezTo>
                <a:cubicBezTo>
                  <a:pt x="1268" y="1584"/>
                  <a:pt x="1260" y="1598"/>
                  <a:pt x="1268" y="1610"/>
                </a:cubicBezTo>
                <a:cubicBezTo>
                  <a:pt x="1271" y="1615"/>
                  <a:pt x="1276" y="1621"/>
                  <a:pt x="1282" y="1627"/>
                </a:cubicBezTo>
                <a:cubicBezTo>
                  <a:pt x="1291" y="1629"/>
                  <a:pt x="1302" y="1632"/>
                  <a:pt x="1313" y="1635"/>
                </a:cubicBezTo>
                <a:cubicBezTo>
                  <a:pt x="1316" y="1635"/>
                  <a:pt x="1319" y="1638"/>
                  <a:pt x="1324" y="1641"/>
                </a:cubicBezTo>
                <a:cubicBezTo>
                  <a:pt x="1327" y="1641"/>
                  <a:pt x="1333" y="1641"/>
                  <a:pt x="1336" y="1641"/>
                </a:cubicBezTo>
                <a:cubicBezTo>
                  <a:pt x="1336" y="1646"/>
                  <a:pt x="1338" y="1649"/>
                  <a:pt x="1338" y="1652"/>
                </a:cubicBezTo>
                <a:cubicBezTo>
                  <a:pt x="1336" y="1655"/>
                  <a:pt x="1336" y="1658"/>
                  <a:pt x="1333" y="1661"/>
                </a:cubicBezTo>
                <a:cubicBezTo>
                  <a:pt x="1327" y="1666"/>
                  <a:pt x="1322" y="1669"/>
                  <a:pt x="1316" y="1669"/>
                </a:cubicBezTo>
                <a:cubicBezTo>
                  <a:pt x="1296" y="1669"/>
                  <a:pt x="1288" y="1678"/>
                  <a:pt x="1274" y="1686"/>
                </a:cubicBezTo>
                <a:cubicBezTo>
                  <a:pt x="1271" y="1692"/>
                  <a:pt x="1268" y="1697"/>
                  <a:pt x="1262" y="1703"/>
                </a:cubicBezTo>
                <a:cubicBezTo>
                  <a:pt x="1257" y="1703"/>
                  <a:pt x="1251" y="1703"/>
                  <a:pt x="1245" y="1703"/>
                </a:cubicBezTo>
                <a:cubicBezTo>
                  <a:pt x="1240" y="1706"/>
                  <a:pt x="1231" y="1720"/>
                  <a:pt x="1223" y="1717"/>
                </a:cubicBezTo>
                <a:cubicBezTo>
                  <a:pt x="1212" y="1700"/>
                  <a:pt x="1203" y="1706"/>
                  <a:pt x="1195" y="1714"/>
                </a:cubicBezTo>
                <a:cubicBezTo>
                  <a:pt x="1181" y="1717"/>
                  <a:pt x="1178" y="1709"/>
                  <a:pt x="1172" y="1706"/>
                </a:cubicBezTo>
                <a:cubicBezTo>
                  <a:pt x="1155" y="1700"/>
                  <a:pt x="1152" y="1709"/>
                  <a:pt x="1147" y="1717"/>
                </a:cubicBezTo>
                <a:cubicBezTo>
                  <a:pt x="1141" y="1723"/>
                  <a:pt x="1130" y="1714"/>
                  <a:pt x="1127" y="1714"/>
                </a:cubicBezTo>
                <a:cubicBezTo>
                  <a:pt x="1124" y="1714"/>
                  <a:pt x="1121" y="1714"/>
                  <a:pt x="1119" y="1714"/>
                </a:cubicBezTo>
                <a:cubicBezTo>
                  <a:pt x="1110" y="1723"/>
                  <a:pt x="1110" y="1720"/>
                  <a:pt x="1110" y="1734"/>
                </a:cubicBezTo>
                <a:cubicBezTo>
                  <a:pt x="1116" y="1742"/>
                  <a:pt x="1121" y="1748"/>
                  <a:pt x="1116" y="1762"/>
                </a:cubicBezTo>
                <a:cubicBezTo>
                  <a:pt x="1116" y="1768"/>
                  <a:pt x="1121" y="1776"/>
                  <a:pt x="1121" y="1791"/>
                </a:cubicBezTo>
                <a:cubicBezTo>
                  <a:pt x="1119" y="1793"/>
                  <a:pt x="1116" y="1796"/>
                  <a:pt x="1116" y="1796"/>
                </a:cubicBezTo>
                <a:close/>
                <a:moveTo>
                  <a:pt x="1338" y="1601"/>
                </a:moveTo>
                <a:cubicBezTo>
                  <a:pt x="1324" y="1596"/>
                  <a:pt x="1322" y="1590"/>
                  <a:pt x="1316" y="1584"/>
                </a:cubicBezTo>
                <a:cubicBezTo>
                  <a:pt x="1313" y="1584"/>
                  <a:pt x="1310" y="1581"/>
                  <a:pt x="1307" y="1581"/>
                </a:cubicBezTo>
                <a:cubicBezTo>
                  <a:pt x="1291" y="1581"/>
                  <a:pt x="1288" y="1581"/>
                  <a:pt x="1276" y="1590"/>
                </a:cubicBezTo>
                <a:cubicBezTo>
                  <a:pt x="1276" y="1593"/>
                  <a:pt x="1274" y="1596"/>
                  <a:pt x="1271" y="1598"/>
                </a:cubicBezTo>
                <a:cubicBezTo>
                  <a:pt x="1271" y="1590"/>
                  <a:pt x="1271" y="1587"/>
                  <a:pt x="1274" y="1581"/>
                </a:cubicBezTo>
                <a:cubicBezTo>
                  <a:pt x="1274" y="1576"/>
                  <a:pt x="1274" y="1570"/>
                  <a:pt x="1274" y="1562"/>
                </a:cubicBezTo>
                <a:cubicBezTo>
                  <a:pt x="1268" y="1559"/>
                  <a:pt x="1260" y="1556"/>
                  <a:pt x="1254" y="1553"/>
                </a:cubicBezTo>
                <a:cubicBezTo>
                  <a:pt x="1254" y="1550"/>
                  <a:pt x="1257" y="1545"/>
                  <a:pt x="1257" y="1542"/>
                </a:cubicBezTo>
                <a:cubicBezTo>
                  <a:pt x="1260" y="1533"/>
                  <a:pt x="1262" y="1525"/>
                  <a:pt x="1265" y="1517"/>
                </a:cubicBezTo>
                <a:cubicBezTo>
                  <a:pt x="1268" y="1514"/>
                  <a:pt x="1265" y="1502"/>
                  <a:pt x="1265" y="1500"/>
                </a:cubicBezTo>
                <a:cubicBezTo>
                  <a:pt x="1262" y="1497"/>
                  <a:pt x="1260" y="1494"/>
                  <a:pt x="1260" y="1494"/>
                </a:cubicBezTo>
                <a:cubicBezTo>
                  <a:pt x="1251" y="1494"/>
                  <a:pt x="1243" y="1494"/>
                  <a:pt x="1234" y="1497"/>
                </a:cubicBezTo>
                <a:cubicBezTo>
                  <a:pt x="1226" y="1497"/>
                  <a:pt x="1229" y="1488"/>
                  <a:pt x="1229" y="1485"/>
                </a:cubicBezTo>
                <a:cubicBezTo>
                  <a:pt x="1226" y="1483"/>
                  <a:pt x="1226" y="1483"/>
                  <a:pt x="1226" y="1480"/>
                </a:cubicBezTo>
                <a:cubicBezTo>
                  <a:pt x="1226" y="1457"/>
                  <a:pt x="1234" y="1457"/>
                  <a:pt x="1254" y="1452"/>
                </a:cubicBezTo>
                <a:cubicBezTo>
                  <a:pt x="1257" y="1452"/>
                  <a:pt x="1257" y="1452"/>
                  <a:pt x="1260" y="1452"/>
                </a:cubicBezTo>
                <a:cubicBezTo>
                  <a:pt x="1268" y="1457"/>
                  <a:pt x="1279" y="1463"/>
                  <a:pt x="1293" y="1457"/>
                </a:cubicBezTo>
                <a:cubicBezTo>
                  <a:pt x="1296" y="1454"/>
                  <a:pt x="1296" y="1452"/>
                  <a:pt x="1299" y="1452"/>
                </a:cubicBezTo>
                <a:cubicBezTo>
                  <a:pt x="1299" y="1449"/>
                  <a:pt x="1302" y="1443"/>
                  <a:pt x="1302" y="1440"/>
                </a:cubicBezTo>
                <a:cubicBezTo>
                  <a:pt x="1302" y="1440"/>
                  <a:pt x="1305" y="1440"/>
                  <a:pt x="1307" y="1440"/>
                </a:cubicBezTo>
                <a:cubicBezTo>
                  <a:pt x="1310" y="1446"/>
                  <a:pt x="1330" y="1446"/>
                  <a:pt x="1344" y="1446"/>
                </a:cubicBezTo>
                <a:cubicBezTo>
                  <a:pt x="1353" y="1437"/>
                  <a:pt x="1350" y="1426"/>
                  <a:pt x="1350" y="1418"/>
                </a:cubicBezTo>
                <a:cubicBezTo>
                  <a:pt x="1338" y="1406"/>
                  <a:pt x="1327" y="1404"/>
                  <a:pt x="1319" y="1401"/>
                </a:cubicBezTo>
                <a:cubicBezTo>
                  <a:pt x="1313" y="1389"/>
                  <a:pt x="1316" y="1387"/>
                  <a:pt x="1327" y="1387"/>
                </a:cubicBezTo>
                <a:cubicBezTo>
                  <a:pt x="1330" y="1389"/>
                  <a:pt x="1333" y="1392"/>
                  <a:pt x="1336" y="1392"/>
                </a:cubicBezTo>
                <a:cubicBezTo>
                  <a:pt x="1344" y="1395"/>
                  <a:pt x="1350" y="1395"/>
                  <a:pt x="1355" y="1398"/>
                </a:cubicBezTo>
                <a:cubicBezTo>
                  <a:pt x="1375" y="1398"/>
                  <a:pt x="1398" y="1381"/>
                  <a:pt x="1406" y="1364"/>
                </a:cubicBezTo>
                <a:cubicBezTo>
                  <a:pt x="1406" y="1350"/>
                  <a:pt x="1417" y="1350"/>
                  <a:pt x="1429" y="1350"/>
                </a:cubicBezTo>
                <a:cubicBezTo>
                  <a:pt x="1437" y="1353"/>
                  <a:pt x="1443" y="1367"/>
                  <a:pt x="1446" y="1381"/>
                </a:cubicBezTo>
                <a:cubicBezTo>
                  <a:pt x="1454" y="1389"/>
                  <a:pt x="1460" y="1401"/>
                  <a:pt x="1474" y="1412"/>
                </a:cubicBezTo>
                <a:cubicBezTo>
                  <a:pt x="1477" y="1412"/>
                  <a:pt x="1482" y="1415"/>
                  <a:pt x="1488" y="1415"/>
                </a:cubicBezTo>
                <a:cubicBezTo>
                  <a:pt x="1488" y="1423"/>
                  <a:pt x="1496" y="1435"/>
                  <a:pt x="1488" y="1446"/>
                </a:cubicBezTo>
                <a:cubicBezTo>
                  <a:pt x="1471" y="1457"/>
                  <a:pt x="1460" y="1449"/>
                  <a:pt x="1462" y="1474"/>
                </a:cubicBezTo>
                <a:cubicBezTo>
                  <a:pt x="1465" y="1474"/>
                  <a:pt x="1471" y="1471"/>
                  <a:pt x="1474" y="1471"/>
                </a:cubicBezTo>
                <a:cubicBezTo>
                  <a:pt x="1482" y="1471"/>
                  <a:pt x="1488" y="1471"/>
                  <a:pt x="1493" y="1471"/>
                </a:cubicBezTo>
                <a:cubicBezTo>
                  <a:pt x="1493" y="1480"/>
                  <a:pt x="1493" y="1491"/>
                  <a:pt x="1493" y="1502"/>
                </a:cubicBezTo>
                <a:cubicBezTo>
                  <a:pt x="1493" y="1508"/>
                  <a:pt x="1496" y="1511"/>
                  <a:pt x="1505" y="1517"/>
                </a:cubicBezTo>
                <a:cubicBezTo>
                  <a:pt x="1505" y="1519"/>
                  <a:pt x="1507" y="1522"/>
                  <a:pt x="1510" y="1528"/>
                </a:cubicBezTo>
                <a:cubicBezTo>
                  <a:pt x="1499" y="1528"/>
                  <a:pt x="1493" y="1533"/>
                  <a:pt x="1485" y="1536"/>
                </a:cubicBezTo>
                <a:cubicBezTo>
                  <a:pt x="1477" y="1550"/>
                  <a:pt x="1462" y="1556"/>
                  <a:pt x="1451" y="1565"/>
                </a:cubicBezTo>
                <a:cubicBezTo>
                  <a:pt x="1443" y="1570"/>
                  <a:pt x="1431" y="1573"/>
                  <a:pt x="1423" y="1570"/>
                </a:cubicBezTo>
                <a:cubicBezTo>
                  <a:pt x="1417" y="1570"/>
                  <a:pt x="1415" y="1567"/>
                  <a:pt x="1409" y="1565"/>
                </a:cubicBezTo>
                <a:cubicBezTo>
                  <a:pt x="1398" y="1550"/>
                  <a:pt x="1398" y="1556"/>
                  <a:pt x="1386" y="1553"/>
                </a:cubicBezTo>
                <a:cubicBezTo>
                  <a:pt x="1384" y="1556"/>
                  <a:pt x="1381" y="1556"/>
                  <a:pt x="1381" y="1559"/>
                </a:cubicBezTo>
                <a:cubicBezTo>
                  <a:pt x="1381" y="1562"/>
                  <a:pt x="1381" y="1565"/>
                  <a:pt x="1381" y="1567"/>
                </a:cubicBezTo>
                <a:cubicBezTo>
                  <a:pt x="1372" y="1576"/>
                  <a:pt x="1361" y="1584"/>
                  <a:pt x="1355" y="1596"/>
                </a:cubicBezTo>
                <a:cubicBezTo>
                  <a:pt x="1347" y="1598"/>
                  <a:pt x="1341" y="1598"/>
                  <a:pt x="1338" y="1601"/>
                </a:cubicBezTo>
                <a:close/>
                <a:moveTo>
                  <a:pt x="1485" y="1776"/>
                </a:moveTo>
                <a:cubicBezTo>
                  <a:pt x="1485" y="1774"/>
                  <a:pt x="1485" y="1771"/>
                  <a:pt x="1485" y="1768"/>
                </a:cubicBezTo>
                <a:cubicBezTo>
                  <a:pt x="1482" y="1768"/>
                  <a:pt x="1482" y="1765"/>
                  <a:pt x="1479" y="1765"/>
                </a:cubicBezTo>
                <a:cubicBezTo>
                  <a:pt x="1477" y="1765"/>
                  <a:pt x="1477" y="1762"/>
                  <a:pt x="1474" y="1762"/>
                </a:cubicBezTo>
                <a:cubicBezTo>
                  <a:pt x="1471" y="1751"/>
                  <a:pt x="1465" y="1751"/>
                  <a:pt x="1460" y="1754"/>
                </a:cubicBezTo>
                <a:cubicBezTo>
                  <a:pt x="1457" y="1759"/>
                  <a:pt x="1457" y="1762"/>
                  <a:pt x="1457" y="1765"/>
                </a:cubicBezTo>
                <a:cubicBezTo>
                  <a:pt x="1446" y="1768"/>
                  <a:pt x="1434" y="1768"/>
                  <a:pt x="1423" y="1768"/>
                </a:cubicBezTo>
                <a:cubicBezTo>
                  <a:pt x="1417" y="1768"/>
                  <a:pt x="1412" y="1765"/>
                  <a:pt x="1403" y="1765"/>
                </a:cubicBezTo>
                <a:cubicBezTo>
                  <a:pt x="1398" y="1762"/>
                  <a:pt x="1395" y="1762"/>
                  <a:pt x="1389" y="1762"/>
                </a:cubicBezTo>
                <a:cubicBezTo>
                  <a:pt x="1384" y="1757"/>
                  <a:pt x="1381" y="1754"/>
                  <a:pt x="1375" y="1748"/>
                </a:cubicBezTo>
                <a:cubicBezTo>
                  <a:pt x="1375" y="1745"/>
                  <a:pt x="1372" y="1742"/>
                  <a:pt x="1369" y="1740"/>
                </a:cubicBezTo>
                <a:cubicBezTo>
                  <a:pt x="1369" y="1740"/>
                  <a:pt x="1369" y="1740"/>
                  <a:pt x="1369" y="1740"/>
                </a:cubicBezTo>
                <a:cubicBezTo>
                  <a:pt x="1364" y="1728"/>
                  <a:pt x="1369" y="1726"/>
                  <a:pt x="1372" y="1717"/>
                </a:cubicBezTo>
                <a:cubicBezTo>
                  <a:pt x="1372" y="1714"/>
                  <a:pt x="1372" y="1709"/>
                  <a:pt x="1372" y="1706"/>
                </a:cubicBezTo>
                <a:cubicBezTo>
                  <a:pt x="1369" y="1703"/>
                  <a:pt x="1364" y="1700"/>
                  <a:pt x="1361" y="1697"/>
                </a:cubicBezTo>
                <a:cubicBezTo>
                  <a:pt x="1361" y="1694"/>
                  <a:pt x="1361" y="1694"/>
                  <a:pt x="1361" y="1694"/>
                </a:cubicBezTo>
                <a:cubicBezTo>
                  <a:pt x="1344" y="1694"/>
                  <a:pt x="1333" y="1694"/>
                  <a:pt x="1322" y="1692"/>
                </a:cubicBezTo>
                <a:cubicBezTo>
                  <a:pt x="1319" y="1692"/>
                  <a:pt x="1316" y="1689"/>
                  <a:pt x="1310" y="1689"/>
                </a:cubicBezTo>
                <a:cubicBezTo>
                  <a:pt x="1310" y="1683"/>
                  <a:pt x="1307" y="1680"/>
                  <a:pt x="1307" y="1675"/>
                </a:cubicBezTo>
                <a:cubicBezTo>
                  <a:pt x="1310" y="1675"/>
                  <a:pt x="1316" y="1675"/>
                  <a:pt x="1322" y="1675"/>
                </a:cubicBezTo>
                <a:cubicBezTo>
                  <a:pt x="1327" y="1675"/>
                  <a:pt x="1333" y="1666"/>
                  <a:pt x="1338" y="1663"/>
                </a:cubicBezTo>
                <a:cubicBezTo>
                  <a:pt x="1344" y="1652"/>
                  <a:pt x="1344" y="1644"/>
                  <a:pt x="1338" y="1638"/>
                </a:cubicBezTo>
                <a:cubicBezTo>
                  <a:pt x="1336" y="1638"/>
                  <a:pt x="1330" y="1638"/>
                  <a:pt x="1327" y="1638"/>
                </a:cubicBezTo>
                <a:cubicBezTo>
                  <a:pt x="1310" y="1627"/>
                  <a:pt x="1293" y="1624"/>
                  <a:pt x="1282" y="1618"/>
                </a:cubicBezTo>
                <a:cubicBezTo>
                  <a:pt x="1276" y="1613"/>
                  <a:pt x="1274" y="1607"/>
                  <a:pt x="1274" y="1604"/>
                </a:cubicBezTo>
                <a:cubicBezTo>
                  <a:pt x="1282" y="1590"/>
                  <a:pt x="1282" y="1587"/>
                  <a:pt x="1302" y="1587"/>
                </a:cubicBezTo>
                <a:cubicBezTo>
                  <a:pt x="1307" y="1587"/>
                  <a:pt x="1310" y="1590"/>
                  <a:pt x="1316" y="1590"/>
                </a:cubicBezTo>
                <a:cubicBezTo>
                  <a:pt x="1319" y="1596"/>
                  <a:pt x="1324" y="1598"/>
                  <a:pt x="1330" y="1604"/>
                </a:cubicBezTo>
                <a:cubicBezTo>
                  <a:pt x="1336" y="1604"/>
                  <a:pt x="1341" y="1607"/>
                  <a:pt x="1353" y="1604"/>
                </a:cubicBezTo>
                <a:cubicBezTo>
                  <a:pt x="1364" y="1596"/>
                  <a:pt x="1375" y="1579"/>
                  <a:pt x="1386" y="1570"/>
                </a:cubicBezTo>
                <a:cubicBezTo>
                  <a:pt x="1386" y="1567"/>
                  <a:pt x="1386" y="1565"/>
                  <a:pt x="1386" y="1559"/>
                </a:cubicBezTo>
                <a:cubicBezTo>
                  <a:pt x="1389" y="1559"/>
                  <a:pt x="1392" y="1559"/>
                  <a:pt x="1398" y="1559"/>
                </a:cubicBezTo>
                <a:cubicBezTo>
                  <a:pt x="1398" y="1562"/>
                  <a:pt x="1400" y="1562"/>
                  <a:pt x="1400" y="1565"/>
                </a:cubicBezTo>
                <a:cubicBezTo>
                  <a:pt x="1406" y="1567"/>
                  <a:pt x="1415" y="1573"/>
                  <a:pt x="1426" y="1579"/>
                </a:cubicBezTo>
                <a:cubicBezTo>
                  <a:pt x="1429" y="1579"/>
                  <a:pt x="1431" y="1579"/>
                  <a:pt x="1434" y="1579"/>
                </a:cubicBezTo>
                <a:cubicBezTo>
                  <a:pt x="1440" y="1576"/>
                  <a:pt x="1446" y="1573"/>
                  <a:pt x="1454" y="1570"/>
                </a:cubicBezTo>
                <a:cubicBezTo>
                  <a:pt x="1462" y="1562"/>
                  <a:pt x="1468" y="1559"/>
                  <a:pt x="1479" y="1553"/>
                </a:cubicBezTo>
                <a:cubicBezTo>
                  <a:pt x="1479" y="1550"/>
                  <a:pt x="1482" y="1550"/>
                  <a:pt x="1485" y="1548"/>
                </a:cubicBezTo>
                <a:cubicBezTo>
                  <a:pt x="1493" y="1536"/>
                  <a:pt x="1499" y="1533"/>
                  <a:pt x="1513" y="1531"/>
                </a:cubicBezTo>
                <a:cubicBezTo>
                  <a:pt x="1519" y="1531"/>
                  <a:pt x="1524" y="1531"/>
                  <a:pt x="1533" y="1531"/>
                </a:cubicBezTo>
                <a:cubicBezTo>
                  <a:pt x="1547" y="1522"/>
                  <a:pt x="1550" y="1514"/>
                  <a:pt x="1569" y="1514"/>
                </a:cubicBezTo>
                <a:cubicBezTo>
                  <a:pt x="1572" y="1519"/>
                  <a:pt x="1575" y="1525"/>
                  <a:pt x="1581" y="1531"/>
                </a:cubicBezTo>
                <a:cubicBezTo>
                  <a:pt x="1584" y="1533"/>
                  <a:pt x="1586" y="1536"/>
                  <a:pt x="1589" y="1539"/>
                </a:cubicBezTo>
                <a:cubicBezTo>
                  <a:pt x="1584" y="1548"/>
                  <a:pt x="1578" y="1556"/>
                  <a:pt x="1572" y="1567"/>
                </a:cubicBezTo>
                <a:cubicBezTo>
                  <a:pt x="1572" y="1570"/>
                  <a:pt x="1572" y="1576"/>
                  <a:pt x="1572" y="1579"/>
                </a:cubicBezTo>
                <a:cubicBezTo>
                  <a:pt x="1575" y="1581"/>
                  <a:pt x="1581" y="1581"/>
                  <a:pt x="1589" y="1581"/>
                </a:cubicBezTo>
                <a:cubicBezTo>
                  <a:pt x="1589" y="1587"/>
                  <a:pt x="1592" y="1590"/>
                  <a:pt x="1592" y="1596"/>
                </a:cubicBezTo>
                <a:cubicBezTo>
                  <a:pt x="1595" y="1598"/>
                  <a:pt x="1595" y="1598"/>
                  <a:pt x="1598" y="1601"/>
                </a:cubicBezTo>
                <a:cubicBezTo>
                  <a:pt x="1603" y="1601"/>
                  <a:pt x="1612" y="1598"/>
                  <a:pt x="1617" y="1598"/>
                </a:cubicBezTo>
                <a:cubicBezTo>
                  <a:pt x="1623" y="1604"/>
                  <a:pt x="1623" y="1615"/>
                  <a:pt x="1623" y="1627"/>
                </a:cubicBezTo>
                <a:cubicBezTo>
                  <a:pt x="1623" y="1629"/>
                  <a:pt x="1620" y="1632"/>
                  <a:pt x="1615" y="1635"/>
                </a:cubicBezTo>
                <a:cubicBezTo>
                  <a:pt x="1615" y="1638"/>
                  <a:pt x="1612" y="1638"/>
                  <a:pt x="1609" y="1638"/>
                </a:cubicBezTo>
                <a:cubicBezTo>
                  <a:pt x="1609" y="1646"/>
                  <a:pt x="1609" y="1655"/>
                  <a:pt x="1606" y="1661"/>
                </a:cubicBezTo>
                <a:cubicBezTo>
                  <a:pt x="1606" y="1666"/>
                  <a:pt x="1603" y="1669"/>
                  <a:pt x="1600" y="1675"/>
                </a:cubicBezTo>
                <a:cubicBezTo>
                  <a:pt x="1598" y="1675"/>
                  <a:pt x="1592" y="1678"/>
                  <a:pt x="1592" y="1683"/>
                </a:cubicBezTo>
                <a:cubicBezTo>
                  <a:pt x="1581" y="1683"/>
                  <a:pt x="1572" y="1706"/>
                  <a:pt x="1564" y="1711"/>
                </a:cubicBezTo>
                <a:cubicBezTo>
                  <a:pt x="1564" y="1714"/>
                  <a:pt x="1555" y="1717"/>
                  <a:pt x="1555" y="1717"/>
                </a:cubicBezTo>
                <a:cubicBezTo>
                  <a:pt x="1550" y="1723"/>
                  <a:pt x="1544" y="1728"/>
                  <a:pt x="1541" y="1731"/>
                </a:cubicBezTo>
                <a:cubicBezTo>
                  <a:pt x="1541" y="1734"/>
                  <a:pt x="1541" y="1734"/>
                  <a:pt x="1541" y="1734"/>
                </a:cubicBezTo>
                <a:cubicBezTo>
                  <a:pt x="1538" y="1734"/>
                  <a:pt x="1538" y="1734"/>
                  <a:pt x="1538" y="1734"/>
                </a:cubicBezTo>
                <a:cubicBezTo>
                  <a:pt x="1538" y="1737"/>
                  <a:pt x="1538" y="1737"/>
                  <a:pt x="1538" y="1737"/>
                </a:cubicBezTo>
                <a:cubicBezTo>
                  <a:pt x="1533" y="1737"/>
                  <a:pt x="1527" y="1745"/>
                  <a:pt x="1524" y="1748"/>
                </a:cubicBezTo>
                <a:cubicBezTo>
                  <a:pt x="1522" y="1754"/>
                  <a:pt x="1519" y="1759"/>
                  <a:pt x="1516" y="1765"/>
                </a:cubicBezTo>
                <a:cubicBezTo>
                  <a:pt x="1505" y="1768"/>
                  <a:pt x="1499" y="1771"/>
                  <a:pt x="1493" y="1776"/>
                </a:cubicBezTo>
                <a:cubicBezTo>
                  <a:pt x="1488" y="1776"/>
                  <a:pt x="1488" y="1776"/>
                  <a:pt x="1485" y="1776"/>
                </a:cubicBezTo>
                <a:close/>
                <a:moveTo>
                  <a:pt x="1538" y="1836"/>
                </a:moveTo>
                <a:cubicBezTo>
                  <a:pt x="1527" y="1827"/>
                  <a:pt x="1527" y="1822"/>
                  <a:pt x="1524" y="1816"/>
                </a:cubicBezTo>
                <a:cubicBezTo>
                  <a:pt x="1522" y="1807"/>
                  <a:pt x="1516" y="1802"/>
                  <a:pt x="1513" y="1796"/>
                </a:cubicBezTo>
                <a:cubicBezTo>
                  <a:pt x="1513" y="1782"/>
                  <a:pt x="1513" y="1785"/>
                  <a:pt x="1522" y="1776"/>
                </a:cubicBezTo>
                <a:cubicBezTo>
                  <a:pt x="1524" y="1754"/>
                  <a:pt x="1524" y="1751"/>
                  <a:pt x="1544" y="1737"/>
                </a:cubicBezTo>
                <a:cubicBezTo>
                  <a:pt x="1553" y="1728"/>
                  <a:pt x="1561" y="1720"/>
                  <a:pt x="1572" y="1711"/>
                </a:cubicBezTo>
                <a:cubicBezTo>
                  <a:pt x="1581" y="1700"/>
                  <a:pt x="1589" y="1692"/>
                  <a:pt x="1600" y="1680"/>
                </a:cubicBezTo>
                <a:cubicBezTo>
                  <a:pt x="1609" y="1675"/>
                  <a:pt x="1609" y="1669"/>
                  <a:pt x="1612" y="1661"/>
                </a:cubicBezTo>
                <a:cubicBezTo>
                  <a:pt x="1612" y="1638"/>
                  <a:pt x="1617" y="1644"/>
                  <a:pt x="1629" y="1629"/>
                </a:cubicBezTo>
                <a:cubicBezTo>
                  <a:pt x="1629" y="1621"/>
                  <a:pt x="1629" y="1610"/>
                  <a:pt x="1629" y="1601"/>
                </a:cubicBezTo>
                <a:cubicBezTo>
                  <a:pt x="1634" y="1596"/>
                  <a:pt x="1634" y="1587"/>
                  <a:pt x="1637" y="1581"/>
                </a:cubicBezTo>
                <a:cubicBezTo>
                  <a:pt x="1637" y="1576"/>
                  <a:pt x="1640" y="1573"/>
                  <a:pt x="1643" y="1570"/>
                </a:cubicBezTo>
                <a:cubicBezTo>
                  <a:pt x="1646" y="1570"/>
                  <a:pt x="1648" y="1570"/>
                  <a:pt x="1651" y="1570"/>
                </a:cubicBezTo>
                <a:cubicBezTo>
                  <a:pt x="1657" y="1573"/>
                  <a:pt x="1662" y="1579"/>
                  <a:pt x="1668" y="1584"/>
                </a:cubicBezTo>
                <a:cubicBezTo>
                  <a:pt x="1671" y="1584"/>
                  <a:pt x="1674" y="1584"/>
                  <a:pt x="1677" y="1584"/>
                </a:cubicBezTo>
                <a:cubicBezTo>
                  <a:pt x="1682" y="1579"/>
                  <a:pt x="1682" y="1570"/>
                  <a:pt x="1682" y="1567"/>
                </a:cubicBezTo>
                <a:cubicBezTo>
                  <a:pt x="1679" y="1565"/>
                  <a:pt x="1674" y="1559"/>
                  <a:pt x="1671" y="1556"/>
                </a:cubicBezTo>
                <a:cubicBezTo>
                  <a:pt x="1674" y="1556"/>
                  <a:pt x="1674" y="1556"/>
                  <a:pt x="1674" y="1556"/>
                </a:cubicBezTo>
                <a:cubicBezTo>
                  <a:pt x="1691" y="1556"/>
                  <a:pt x="1705" y="1556"/>
                  <a:pt x="1719" y="1556"/>
                </a:cubicBezTo>
                <a:cubicBezTo>
                  <a:pt x="1724" y="1559"/>
                  <a:pt x="1741" y="1559"/>
                  <a:pt x="1750" y="1550"/>
                </a:cubicBezTo>
                <a:cubicBezTo>
                  <a:pt x="1753" y="1550"/>
                  <a:pt x="1753" y="1550"/>
                  <a:pt x="1755" y="1550"/>
                </a:cubicBezTo>
                <a:cubicBezTo>
                  <a:pt x="1755" y="1556"/>
                  <a:pt x="1755" y="1559"/>
                  <a:pt x="1755" y="1562"/>
                </a:cubicBezTo>
                <a:cubicBezTo>
                  <a:pt x="1750" y="1567"/>
                  <a:pt x="1741" y="1576"/>
                  <a:pt x="1736" y="1584"/>
                </a:cubicBezTo>
                <a:cubicBezTo>
                  <a:pt x="1736" y="1596"/>
                  <a:pt x="1739" y="1598"/>
                  <a:pt x="1758" y="1598"/>
                </a:cubicBezTo>
                <a:cubicBezTo>
                  <a:pt x="1767" y="1593"/>
                  <a:pt x="1775" y="1590"/>
                  <a:pt x="1786" y="1587"/>
                </a:cubicBezTo>
                <a:cubicBezTo>
                  <a:pt x="1789" y="1587"/>
                  <a:pt x="1792" y="1587"/>
                  <a:pt x="1795" y="1587"/>
                </a:cubicBezTo>
                <a:cubicBezTo>
                  <a:pt x="1795" y="1587"/>
                  <a:pt x="1798" y="1590"/>
                  <a:pt x="1801" y="1590"/>
                </a:cubicBezTo>
                <a:cubicBezTo>
                  <a:pt x="1815" y="1590"/>
                  <a:pt x="1823" y="1570"/>
                  <a:pt x="1846" y="1579"/>
                </a:cubicBezTo>
                <a:cubicBezTo>
                  <a:pt x="1851" y="1584"/>
                  <a:pt x="1854" y="1590"/>
                  <a:pt x="1860" y="1596"/>
                </a:cubicBezTo>
                <a:cubicBezTo>
                  <a:pt x="1865" y="1604"/>
                  <a:pt x="1874" y="1613"/>
                  <a:pt x="1879" y="1624"/>
                </a:cubicBezTo>
                <a:cubicBezTo>
                  <a:pt x="1879" y="1627"/>
                  <a:pt x="1879" y="1627"/>
                  <a:pt x="1879" y="1629"/>
                </a:cubicBezTo>
                <a:cubicBezTo>
                  <a:pt x="1871" y="1629"/>
                  <a:pt x="1871" y="1632"/>
                  <a:pt x="1865" y="1635"/>
                </a:cubicBezTo>
                <a:cubicBezTo>
                  <a:pt x="1860" y="1641"/>
                  <a:pt x="1846" y="1644"/>
                  <a:pt x="1854" y="1658"/>
                </a:cubicBezTo>
                <a:cubicBezTo>
                  <a:pt x="1854" y="1658"/>
                  <a:pt x="1854" y="1658"/>
                  <a:pt x="1854" y="1661"/>
                </a:cubicBezTo>
                <a:cubicBezTo>
                  <a:pt x="1840" y="1666"/>
                  <a:pt x="1823" y="1678"/>
                  <a:pt x="1809" y="1686"/>
                </a:cubicBezTo>
                <a:cubicBezTo>
                  <a:pt x="1809" y="1686"/>
                  <a:pt x="1806" y="1689"/>
                  <a:pt x="1803" y="1692"/>
                </a:cubicBezTo>
                <a:cubicBezTo>
                  <a:pt x="1798" y="1692"/>
                  <a:pt x="1795" y="1689"/>
                  <a:pt x="1795" y="1689"/>
                </a:cubicBezTo>
                <a:cubicBezTo>
                  <a:pt x="1792" y="1689"/>
                  <a:pt x="1789" y="1689"/>
                  <a:pt x="1786" y="1689"/>
                </a:cubicBezTo>
                <a:cubicBezTo>
                  <a:pt x="1784" y="1689"/>
                  <a:pt x="1781" y="1692"/>
                  <a:pt x="1781" y="1694"/>
                </a:cubicBezTo>
                <a:cubicBezTo>
                  <a:pt x="1778" y="1694"/>
                  <a:pt x="1775" y="1694"/>
                  <a:pt x="1775" y="1694"/>
                </a:cubicBezTo>
                <a:cubicBezTo>
                  <a:pt x="1767" y="1686"/>
                  <a:pt x="1764" y="1689"/>
                  <a:pt x="1758" y="1689"/>
                </a:cubicBezTo>
                <a:cubicBezTo>
                  <a:pt x="1758" y="1694"/>
                  <a:pt x="1758" y="1697"/>
                  <a:pt x="1758" y="1703"/>
                </a:cubicBezTo>
                <a:cubicBezTo>
                  <a:pt x="1753" y="1709"/>
                  <a:pt x="1747" y="1700"/>
                  <a:pt x="1744" y="1714"/>
                </a:cubicBezTo>
                <a:cubicBezTo>
                  <a:pt x="1733" y="1714"/>
                  <a:pt x="1736" y="1711"/>
                  <a:pt x="1733" y="1706"/>
                </a:cubicBezTo>
                <a:cubicBezTo>
                  <a:pt x="1730" y="1706"/>
                  <a:pt x="1730" y="1706"/>
                  <a:pt x="1730" y="1706"/>
                </a:cubicBezTo>
                <a:cubicBezTo>
                  <a:pt x="1724" y="1700"/>
                  <a:pt x="1722" y="1697"/>
                  <a:pt x="1716" y="1694"/>
                </a:cubicBezTo>
                <a:cubicBezTo>
                  <a:pt x="1716" y="1694"/>
                  <a:pt x="1713" y="1694"/>
                  <a:pt x="1710" y="1694"/>
                </a:cubicBezTo>
                <a:cubicBezTo>
                  <a:pt x="1708" y="1700"/>
                  <a:pt x="1708" y="1700"/>
                  <a:pt x="1705" y="1706"/>
                </a:cubicBezTo>
                <a:cubicBezTo>
                  <a:pt x="1702" y="1711"/>
                  <a:pt x="1696" y="1717"/>
                  <a:pt x="1693" y="1723"/>
                </a:cubicBezTo>
                <a:cubicBezTo>
                  <a:pt x="1682" y="1728"/>
                  <a:pt x="1682" y="1728"/>
                  <a:pt x="1677" y="1737"/>
                </a:cubicBezTo>
                <a:cubicBezTo>
                  <a:pt x="1674" y="1737"/>
                  <a:pt x="1671" y="1740"/>
                  <a:pt x="1665" y="1740"/>
                </a:cubicBezTo>
                <a:cubicBezTo>
                  <a:pt x="1662" y="1742"/>
                  <a:pt x="1660" y="1745"/>
                  <a:pt x="1657" y="1748"/>
                </a:cubicBezTo>
                <a:cubicBezTo>
                  <a:pt x="1643" y="1748"/>
                  <a:pt x="1640" y="1748"/>
                  <a:pt x="1634" y="1754"/>
                </a:cubicBezTo>
                <a:cubicBezTo>
                  <a:pt x="1634" y="1754"/>
                  <a:pt x="1634" y="1757"/>
                  <a:pt x="1631" y="1759"/>
                </a:cubicBezTo>
                <a:cubicBezTo>
                  <a:pt x="1631" y="1759"/>
                  <a:pt x="1629" y="1759"/>
                  <a:pt x="1626" y="1759"/>
                </a:cubicBezTo>
                <a:cubicBezTo>
                  <a:pt x="1615" y="1754"/>
                  <a:pt x="1615" y="1757"/>
                  <a:pt x="1606" y="1759"/>
                </a:cubicBezTo>
                <a:cubicBezTo>
                  <a:pt x="1595" y="1762"/>
                  <a:pt x="1586" y="1765"/>
                  <a:pt x="1578" y="1768"/>
                </a:cubicBezTo>
                <a:cubicBezTo>
                  <a:pt x="1564" y="1771"/>
                  <a:pt x="1558" y="1771"/>
                  <a:pt x="1550" y="1779"/>
                </a:cubicBezTo>
                <a:cubicBezTo>
                  <a:pt x="1550" y="1785"/>
                  <a:pt x="1547" y="1788"/>
                  <a:pt x="1547" y="1791"/>
                </a:cubicBezTo>
                <a:cubicBezTo>
                  <a:pt x="1538" y="1796"/>
                  <a:pt x="1536" y="1796"/>
                  <a:pt x="1536" y="1807"/>
                </a:cubicBezTo>
                <a:cubicBezTo>
                  <a:pt x="1541" y="1810"/>
                  <a:pt x="1553" y="1819"/>
                  <a:pt x="1553" y="1830"/>
                </a:cubicBezTo>
                <a:cubicBezTo>
                  <a:pt x="1547" y="1833"/>
                  <a:pt x="1541" y="1836"/>
                  <a:pt x="1538" y="1836"/>
                </a:cubicBezTo>
                <a:close/>
                <a:moveTo>
                  <a:pt x="1623" y="1598"/>
                </a:moveTo>
                <a:cubicBezTo>
                  <a:pt x="1615" y="1590"/>
                  <a:pt x="1606" y="1596"/>
                  <a:pt x="1600" y="1596"/>
                </a:cubicBezTo>
                <a:cubicBezTo>
                  <a:pt x="1598" y="1596"/>
                  <a:pt x="1598" y="1593"/>
                  <a:pt x="1595" y="1590"/>
                </a:cubicBezTo>
                <a:cubicBezTo>
                  <a:pt x="1595" y="1573"/>
                  <a:pt x="1584" y="1576"/>
                  <a:pt x="1578" y="1576"/>
                </a:cubicBezTo>
                <a:cubicBezTo>
                  <a:pt x="1578" y="1576"/>
                  <a:pt x="1578" y="1573"/>
                  <a:pt x="1578" y="1570"/>
                </a:cubicBezTo>
                <a:cubicBezTo>
                  <a:pt x="1584" y="1559"/>
                  <a:pt x="1592" y="1548"/>
                  <a:pt x="1592" y="1536"/>
                </a:cubicBezTo>
                <a:cubicBezTo>
                  <a:pt x="1586" y="1528"/>
                  <a:pt x="1578" y="1522"/>
                  <a:pt x="1578" y="1514"/>
                </a:cubicBezTo>
                <a:cubicBezTo>
                  <a:pt x="1572" y="1505"/>
                  <a:pt x="1569" y="1508"/>
                  <a:pt x="1564" y="1508"/>
                </a:cubicBezTo>
                <a:cubicBezTo>
                  <a:pt x="1558" y="1511"/>
                  <a:pt x="1553" y="1511"/>
                  <a:pt x="1547" y="1511"/>
                </a:cubicBezTo>
                <a:cubicBezTo>
                  <a:pt x="1541" y="1519"/>
                  <a:pt x="1536" y="1522"/>
                  <a:pt x="1530" y="1525"/>
                </a:cubicBezTo>
                <a:cubicBezTo>
                  <a:pt x="1524" y="1525"/>
                  <a:pt x="1519" y="1528"/>
                  <a:pt x="1513" y="1528"/>
                </a:cubicBezTo>
                <a:cubicBezTo>
                  <a:pt x="1513" y="1514"/>
                  <a:pt x="1505" y="1511"/>
                  <a:pt x="1499" y="1505"/>
                </a:cubicBezTo>
                <a:cubicBezTo>
                  <a:pt x="1496" y="1502"/>
                  <a:pt x="1496" y="1502"/>
                  <a:pt x="1496" y="1502"/>
                </a:cubicBezTo>
                <a:cubicBezTo>
                  <a:pt x="1496" y="1488"/>
                  <a:pt x="1496" y="1477"/>
                  <a:pt x="1496" y="1463"/>
                </a:cubicBezTo>
                <a:cubicBezTo>
                  <a:pt x="1485" y="1463"/>
                  <a:pt x="1477" y="1466"/>
                  <a:pt x="1468" y="1468"/>
                </a:cubicBezTo>
                <a:cubicBezTo>
                  <a:pt x="1468" y="1454"/>
                  <a:pt x="1471" y="1457"/>
                  <a:pt x="1482" y="1454"/>
                </a:cubicBezTo>
                <a:cubicBezTo>
                  <a:pt x="1491" y="1452"/>
                  <a:pt x="1496" y="1440"/>
                  <a:pt x="1496" y="1432"/>
                </a:cubicBezTo>
                <a:cubicBezTo>
                  <a:pt x="1493" y="1420"/>
                  <a:pt x="1491" y="1412"/>
                  <a:pt x="1491" y="1404"/>
                </a:cubicBezTo>
                <a:cubicBezTo>
                  <a:pt x="1488" y="1392"/>
                  <a:pt x="1488" y="1381"/>
                  <a:pt x="1488" y="1370"/>
                </a:cubicBezTo>
                <a:cubicBezTo>
                  <a:pt x="1488" y="1367"/>
                  <a:pt x="1488" y="1361"/>
                  <a:pt x="1485" y="1358"/>
                </a:cubicBezTo>
                <a:cubicBezTo>
                  <a:pt x="1496" y="1353"/>
                  <a:pt x="1502" y="1344"/>
                  <a:pt x="1505" y="1333"/>
                </a:cubicBezTo>
                <a:cubicBezTo>
                  <a:pt x="1513" y="1327"/>
                  <a:pt x="1522" y="1322"/>
                  <a:pt x="1533" y="1324"/>
                </a:cubicBezTo>
                <a:cubicBezTo>
                  <a:pt x="1538" y="1324"/>
                  <a:pt x="1544" y="1324"/>
                  <a:pt x="1547" y="1319"/>
                </a:cubicBezTo>
                <a:cubicBezTo>
                  <a:pt x="1547" y="1307"/>
                  <a:pt x="1544" y="1305"/>
                  <a:pt x="1538" y="1302"/>
                </a:cubicBezTo>
                <a:cubicBezTo>
                  <a:pt x="1541" y="1293"/>
                  <a:pt x="1555" y="1299"/>
                  <a:pt x="1567" y="1305"/>
                </a:cubicBezTo>
                <a:cubicBezTo>
                  <a:pt x="1569" y="1305"/>
                  <a:pt x="1575" y="1305"/>
                  <a:pt x="1581" y="1305"/>
                </a:cubicBezTo>
                <a:cubicBezTo>
                  <a:pt x="1589" y="1310"/>
                  <a:pt x="1603" y="1316"/>
                  <a:pt x="1615" y="1324"/>
                </a:cubicBezTo>
                <a:cubicBezTo>
                  <a:pt x="1617" y="1324"/>
                  <a:pt x="1623" y="1327"/>
                  <a:pt x="1629" y="1330"/>
                </a:cubicBezTo>
                <a:cubicBezTo>
                  <a:pt x="1631" y="1330"/>
                  <a:pt x="1637" y="1330"/>
                  <a:pt x="1643" y="1330"/>
                </a:cubicBezTo>
                <a:cubicBezTo>
                  <a:pt x="1646" y="1324"/>
                  <a:pt x="1648" y="1322"/>
                  <a:pt x="1651" y="1319"/>
                </a:cubicBezTo>
                <a:cubicBezTo>
                  <a:pt x="1657" y="1319"/>
                  <a:pt x="1662" y="1322"/>
                  <a:pt x="1671" y="1333"/>
                </a:cubicBezTo>
                <a:cubicBezTo>
                  <a:pt x="1674" y="1333"/>
                  <a:pt x="1677" y="1336"/>
                  <a:pt x="1679" y="1336"/>
                </a:cubicBezTo>
                <a:cubicBezTo>
                  <a:pt x="1688" y="1339"/>
                  <a:pt x="1699" y="1350"/>
                  <a:pt x="1710" y="1361"/>
                </a:cubicBezTo>
                <a:cubicBezTo>
                  <a:pt x="1713" y="1372"/>
                  <a:pt x="1716" y="1384"/>
                  <a:pt x="1710" y="1398"/>
                </a:cubicBezTo>
                <a:cubicBezTo>
                  <a:pt x="1693" y="1415"/>
                  <a:pt x="1685" y="1423"/>
                  <a:pt x="1699" y="1449"/>
                </a:cubicBezTo>
                <a:cubicBezTo>
                  <a:pt x="1699" y="1452"/>
                  <a:pt x="1702" y="1454"/>
                  <a:pt x="1702" y="1457"/>
                </a:cubicBezTo>
                <a:cubicBezTo>
                  <a:pt x="1705" y="1460"/>
                  <a:pt x="1710" y="1483"/>
                  <a:pt x="1713" y="1494"/>
                </a:cubicBezTo>
                <a:cubicBezTo>
                  <a:pt x="1719" y="1502"/>
                  <a:pt x="1719" y="1508"/>
                  <a:pt x="1716" y="1519"/>
                </a:cubicBezTo>
                <a:cubicBezTo>
                  <a:pt x="1716" y="1528"/>
                  <a:pt x="1716" y="1536"/>
                  <a:pt x="1719" y="1550"/>
                </a:cubicBezTo>
                <a:cubicBezTo>
                  <a:pt x="1702" y="1550"/>
                  <a:pt x="1685" y="1550"/>
                  <a:pt x="1668" y="1550"/>
                </a:cubicBezTo>
                <a:cubicBezTo>
                  <a:pt x="1662" y="1556"/>
                  <a:pt x="1671" y="1565"/>
                  <a:pt x="1677" y="1570"/>
                </a:cubicBezTo>
                <a:cubicBezTo>
                  <a:pt x="1677" y="1573"/>
                  <a:pt x="1674" y="1576"/>
                  <a:pt x="1674" y="1579"/>
                </a:cubicBezTo>
                <a:cubicBezTo>
                  <a:pt x="1668" y="1579"/>
                  <a:pt x="1657" y="1565"/>
                  <a:pt x="1657" y="1565"/>
                </a:cubicBezTo>
                <a:cubicBezTo>
                  <a:pt x="1651" y="1565"/>
                  <a:pt x="1646" y="1565"/>
                  <a:pt x="1640" y="1565"/>
                </a:cubicBezTo>
                <a:cubicBezTo>
                  <a:pt x="1637" y="1567"/>
                  <a:pt x="1634" y="1573"/>
                  <a:pt x="1631" y="1579"/>
                </a:cubicBezTo>
                <a:cubicBezTo>
                  <a:pt x="1631" y="1581"/>
                  <a:pt x="1631" y="1593"/>
                  <a:pt x="1623" y="1598"/>
                </a:cubicBezTo>
                <a:close/>
                <a:moveTo>
                  <a:pt x="1753" y="1593"/>
                </a:moveTo>
                <a:cubicBezTo>
                  <a:pt x="1750" y="1590"/>
                  <a:pt x="1744" y="1590"/>
                  <a:pt x="1741" y="1590"/>
                </a:cubicBezTo>
                <a:cubicBezTo>
                  <a:pt x="1741" y="1587"/>
                  <a:pt x="1741" y="1587"/>
                  <a:pt x="1741" y="1587"/>
                </a:cubicBezTo>
                <a:cubicBezTo>
                  <a:pt x="1747" y="1579"/>
                  <a:pt x="1755" y="1570"/>
                  <a:pt x="1761" y="1562"/>
                </a:cubicBezTo>
                <a:cubicBezTo>
                  <a:pt x="1761" y="1553"/>
                  <a:pt x="1758" y="1550"/>
                  <a:pt x="1758" y="1548"/>
                </a:cubicBezTo>
                <a:cubicBezTo>
                  <a:pt x="1747" y="1548"/>
                  <a:pt x="1744" y="1548"/>
                  <a:pt x="1739" y="1550"/>
                </a:cubicBezTo>
                <a:cubicBezTo>
                  <a:pt x="1736" y="1550"/>
                  <a:pt x="1730" y="1550"/>
                  <a:pt x="1724" y="1553"/>
                </a:cubicBezTo>
                <a:cubicBezTo>
                  <a:pt x="1724" y="1545"/>
                  <a:pt x="1722" y="1539"/>
                  <a:pt x="1719" y="1533"/>
                </a:cubicBezTo>
                <a:cubicBezTo>
                  <a:pt x="1719" y="1519"/>
                  <a:pt x="1724" y="1508"/>
                  <a:pt x="1722" y="1494"/>
                </a:cubicBezTo>
                <a:cubicBezTo>
                  <a:pt x="1719" y="1494"/>
                  <a:pt x="1719" y="1491"/>
                  <a:pt x="1716" y="1491"/>
                </a:cubicBezTo>
                <a:cubicBezTo>
                  <a:pt x="1716" y="1474"/>
                  <a:pt x="1708" y="1460"/>
                  <a:pt x="1705" y="1449"/>
                </a:cubicBezTo>
                <a:cubicBezTo>
                  <a:pt x="1699" y="1432"/>
                  <a:pt x="1693" y="1426"/>
                  <a:pt x="1702" y="1415"/>
                </a:cubicBezTo>
                <a:cubicBezTo>
                  <a:pt x="1708" y="1412"/>
                  <a:pt x="1716" y="1398"/>
                  <a:pt x="1719" y="1395"/>
                </a:cubicBezTo>
                <a:cubicBezTo>
                  <a:pt x="1719" y="1387"/>
                  <a:pt x="1719" y="1378"/>
                  <a:pt x="1719" y="1370"/>
                </a:cubicBezTo>
                <a:cubicBezTo>
                  <a:pt x="1716" y="1364"/>
                  <a:pt x="1713" y="1358"/>
                  <a:pt x="1710" y="1353"/>
                </a:cubicBezTo>
                <a:cubicBezTo>
                  <a:pt x="1708" y="1350"/>
                  <a:pt x="1708" y="1350"/>
                  <a:pt x="1708" y="1350"/>
                </a:cubicBezTo>
                <a:cubicBezTo>
                  <a:pt x="1710" y="1347"/>
                  <a:pt x="1716" y="1341"/>
                  <a:pt x="1719" y="1339"/>
                </a:cubicBezTo>
                <a:cubicBezTo>
                  <a:pt x="1719" y="1339"/>
                  <a:pt x="1733" y="1339"/>
                  <a:pt x="1736" y="1336"/>
                </a:cubicBezTo>
                <a:cubicBezTo>
                  <a:pt x="1736" y="1333"/>
                  <a:pt x="1739" y="1333"/>
                  <a:pt x="1739" y="1333"/>
                </a:cubicBezTo>
                <a:cubicBezTo>
                  <a:pt x="1747" y="1322"/>
                  <a:pt x="1761" y="1316"/>
                  <a:pt x="1772" y="1307"/>
                </a:cubicBezTo>
                <a:cubicBezTo>
                  <a:pt x="1778" y="1296"/>
                  <a:pt x="1801" y="1302"/>
                  <a:pt x="1815" y="1291"/>
                </a:cubicBezTo>
                <a:cubicBezTo>
                  <a:pt x="1817" y="1279"/>
                  <a:pt x="1817" y="1279"/>
                  <a:pt x="1832" y="1279"/>
                </a:cubicBezTo>
                <a:cubicBezTo>
                  <a:pt x="1832" y="1288"/>
                  <a:pt x="1832" y="1296"/>
                  <a:pt x="1832" y="1302"/>
                </a:cubicBezTo>
                <a:cubicBezTo>
                  <a:pt x="1834" y="1307"/>
                  <a:pt x="1840" y="1307"/>
                  <a:pt x="1846" y="1307"/>
                </a:cubicBezTo>
                <a:cubicBezTo>
                  <a:pt x="1854" y="1302"/>
                  <a:pt x="1851" y="1291"/>
                  <a:pt x="1854" y="1288"/>
                </a:cubicBezTo>
                <a:cubicBezTo>
                  <a:pt x="1857" y="1291"/>
                  <a:pt x="1860" y="1305"/>
                  <a:pt x="1871" y="1305"/>
                </a:cubicBezTo>
                <a:cubicBezTo>
                  <a:pt x="1879" y="1305"/>
                  <a:pt x="1888" y="1305"/>
                  <a:pt x="1896" y="1299"/>
                </a:cubicBezTo>
                <a:cubicBezTo>
                  <a:pt x="1899" y="1299"/>
                  <a:pt x="1902" y="1299"/>
                  <a:pt x="1905" y="1299"/>
                </a:cubicBezTo>
                <a:cubicBezTo>
                  <a:pt x="1902" y="1310"/>
                  <a:pt x="1888" y="1313"/>
                  <a:pt x="1894" y="1327"/>
                </a:cubicBezTo>
                <a:cubicBezTo>
                  <a:pt x="1902" y="1336"/>
                  <a:pt x="1908" y="1344"/>
                  <a:pt x="1916" y="1358"/>
                </a:cubicBezTo>
                <a:cubicBezTo>
                  <a:pt x="1916" y="1364"/>
                  <a:pt x="1916" y="1367"/>
                  <a:pt x="1916" y="1370"/>
                </a:cubicBezTo>
                <a:cubicBezTo>
                  <a:pt x="1913" y="1372"/>
                  <a:pt x="1910" y="1378"/>
                  <a:pt x="1908" y="1384"/>
                </a:cubicBezTo>
                <a:cubicBezTo>
                  <a:pt x="1896" y="1398"/>
                  <a:pt x="1885" y="1392"/>
                  <a:pt x="1874" y="1398"/>
                </a:cubicBezTo>
                <a:cubicBezTo>
                  <a:pt x="1863" y="1409"/>
                  <a:pt x="1860" y="1406"/>
                  <a:pt x="1863" y="1423"/>
                </a:cubicBezTo>
                <a:cubicBezTo>
                  <a:pt x="1865" y="1429"/>
                  <a:pt x="1865" y="1435"/>
                  <a:pt x="1863" y="1443"/>
                </a:cubicBezTo>
                <a:cubicBezTo>
                  <a:pt x="1857" y="1446"/>
                  <a:pt x="1854" y="1449"/>
                  <a:pt x="1851" y="1454"/>
                </a:cubicBezTo>
                <a:cubicBezTo>
                  <a:pt x="1834" y="1466"/>
                  <a:pt x="1834" y="1463"/>
                  <a:pt x="1837" y="1488"/>
                </a:cubicBezTo>
                <a:cubicBezTo>
                  <a:pt x="1837" y="1491"/>
                  <a:pt x="1837" y="1497"/>
                  <a:pt x="1834" y="1500"/>
                </a:cubicBezTo>
                <a:cubicBezTo>
                  <a:pt x="1823" y="1511"/>
                  <a:pt x="1820" y="1511"/>
                  <a:pt x="1820" y="1528"/>
                </a:cubicBezTo>
                <a:cubicBezTo>
                  <a:pt x="1820" y="1531"/>
                  <a:pt x="1823" y="1533"/>
                  <a:pt x="1823" y="1536"/>
                </a:cubicBezTo>
                <a:cubicBezTo>
                  <a:pt x="1820" y="1545"/>
                  <a:pt x="1815" y="1559"/>
                  <a:pt x="1817" y="1570"/>
                </a:cubicBezTo>
                <a:cubicBezTo>
                  <a:pt x="1817" y="1573"/>
                  <a:pt x="1817" y="1576"/>
                  <a:pt x="1820" y="1576"/>
                </a:cubicBezTo>
                <a:cubicBezTo>
                  <a:pt x="1815" y="1579"/>
                  <a:pt x="1809" y="1581"/>
                  <a:pt x="1803" y="1587"/>
                </a:cubicBezTo>
                <a:cubicBezTo>
                  <a:pt x="1792" y="1576"/>
                  <a:pt x="1781" y="1584"/>
                  <a:pt x="1767" y="1590"/>
                </a:cubicBezTo>
                <a:cubicBezTo>
                  <a:pt x="1761" y="1590"/>
                  <a:pt x="1758" y="1593"/>
                  <a:pt x="1753" y="1593"/>
                </a:cubicBezTo>
                <a:close/>
                <a:moveTo>
                  <a:pt x="1885" y="1627"/>
                </a:moveTo>
                <a:cubicBezTo>
                  <a:pt x="1885" y="1618"/>
                  <a:pt x="1879" y="1613"/>
                  <a:pt x="1877" y="1610"/>
                </a:cubicBezTo>
                <a:cubicBezTo>
                  <a:pt x="1877" y="1610"/>
                  <a:pt x="1877" y="1610"/>
                  <a:pt x="1877" y="1610"/>
                </a:cubicBezTo>
                <a:cubicBezTo>
                  <a:pt x="1868" y="1596"/>
                  <a:pt x="1860" y="1584"/>
                  <a:pt x="1848" y="1573"/>
                </a:cubicBezTo>
                <a:cubicBezTo>
                  <a:pt x="1837" y="1570"/>
                  <a:pt x="1829" y="1573"/>
                  <a:pt x="1823" y="1570"/>
                </a:cubicBezTo>
                <a:cubicBezTo>
                  <a:pt x="1820" y="1559"/>
                  <a:pt x="1823" y="1553"/>
                  <a:pt x="1826" y="1542"/>
                </a:cubicBezTo>
                <a:cubicBezTo>
                  <a:pt x="1829" y="1533"/>
                  <a:pt x="1826" y="1525"/>
                  <a:pt x="1826" y="1519"/>
                </a:cubicBezTo>
                <a:cubicBezTo>
                  <a:pt x="1832" y="1511"/>
                  <a:pt x="1837" y="1505"/>
                  <a:pt x="1840" y="1500"/>
                </a:cubicBezTo>
                <a:cubicBezTo>
                  <a:pt x="1840" y="1497"/>
                  <a:pt x="1843" y="1494"/>
                  <a:pt x="1843" y="1488"/>
                </a:cubicBezTo>
                <a:cubicBezTo>
                  <a:pt x="1843" y="1480"/>
                  <a:pt x="1840" y="1468"/>
                  <a:pt x="1846" y="1463"/>
                </a:cubicBezTo>
                <a:cubicBezTo>
                  <a:pt x="1848" y="1460"/>
                  <a:pt x="1854" y="1457"/>
                  <a:pt x="1857" y="1454"/>
                </a:cubicBezTo>
                <a:cubicBezTo>
                  <a:pt x="1860" y="1452"/>
                  <a:pt x="1863" y="1449"/>
                  <a:pt x="1865" y="1446"/>
                </a:cubicBezTo>
                <a:cubicBezTo>
                  <a:pt x="1868" y="1443"/>
                  <a:pt x="1868" y="1440"/>
                  <a:pt x="1871" y="1437"/>
                </a:cubicBezTo>
                <a:cubicBezTo>
                  <a:pt x="1871" y="1435"/>
                  <a:pt x="1871" y="1432"/>
                  <a:pt x="1871" y="1429"/>
                </a:cubicBezTo>
                <a:cubicBezTo>
                  <a:pt x="1863" y="1412"/>
                  <a:pt x="1865" y="1409"/>
                  <a:pt x="1879" y="1404"/>
                </a:cubicBezTo>
                <a:cubicBezTo>
                  <a:pt x="1888" y="1401"/>
                  <a:pt x="1894" y="1401"/>
                  <a:pt x="1902" y="1395"/>
                </a:cubicBezTo>
                <a:cubicBezTo>
                  <a:pt x="1910" y="1392"/>
                  <a:pt x="1916" y="1381"/>
                  <a:pt x="1919" y="1375"/>
                </a:cubicBezTo>
                <a:cubicBezTo>
                  <a:pt x="1922" y="1372"/>
                  <a:pt x="1925" y="1372"/>
                  <a:pt x="1930" y="1378"/>
                </a:cubicBezTo>
                <a:cubicBezTo>
                  <a:pt x="1936" y="1389"/>
                  <a:pt x="1936" y="1409"/>
                  <a:pt x="1953" y="1418"/>
                </a:cubicBezTo>
                <a:cubicBezTo>
                  <a:pt x="1961" y="1420"/>
                  <a:pt x="1972" y="1420"/>
                  <a:pt x="1981" y="1420"/>
                </a:cubicBezTo>
                <a:cubicBezTo>
                  <a:pt x="1987" y="1415"/>
                  <a:pt x="2001" y="1415"/>
                  <a:pt x="2012" y="1415"/>
                </a:cubicBezTo>
                <a:cubicBezTo>
                  <a:pt x="2015" y="1415"/>
                  <a:pt x="2015" y="1415"/>
                  <a:pt x="2018" y="1415"/>
                </a:cubicBezTo>
                <a:cubicBezTo>
                  <a:pt x="2012" y="1420"/>
                  <a:pt x="2006" y="1423"/>
                  <a:pt x="2003" y="1432"/>
                </a:cubicBezTo>
                <a:cubicBezTo>
                  <a:pt x="2003" y="1437"/>
                  <a:pt x="2003" y="1443"/>
                  <a:pt x="2003" y="1446"/>
                </a:cubicBezTo>
                <a:cubicBezTo>
                  <a:pt x="1989" y="1446"/>
                  <a:pt x="1972" y="1443"/>
                  <a:pt x="1975" y="1457"/>
                </a:cubicBezTo>
                <a:cubicBezTo>
                  <a:pt x="1981" y="1460"/>
                  <a:pt x="1984" y="1463"/>
                  <a:pt x="1987" y="1468"/>
                </a:cubicBezTo>
                <a:cubicBezTo>
                  <a:pt x="1989" y="1468"/>
                  <a:pt x="1992" y="1471"/>
                  <a:pt x="1992" y="1471"/>
                </a:cubicBezTo>
                <a:cubicBezTo>
                  <a:pt x="1992" y="1474"/>
                  <a:pt x="1989" y="1477"/>
                  <a:pt x="1987" y="1477"/>
                </a:cubicBezTo>
                <a:cubicBezTo>
                  <a:pt x="1987" y="1488"/>
                  <a:pt x="1978" y="1502"/>
                  <a:pt x="1984" y="1514"/>
                </a:cubicBezTo>
                <a:cubicBezTo>
                  <a:pt x="1987" y="1514"/>
                  <a:pt x="1987" y="1517"/>
                  <a:pt x="1989" y="1517"/>
                </a:cubicBezTo>
                <a:cubicBezTo>
                  <a:pt x="1989" y="1519"/>
                  <a:pt x="1989" y="1519"/>
                  <a:pt x="1989" y="1519"/>
                </a:cubicBezTo>
                <a:cubicBezTo>
                  <a:pt x="1987" y="1517"/>
                  <a:pt x="1987" y="1517"/>
                  <a:pt x="1987" y="1517"/>
                </a:cubicBezTo>
                <a:cubicBezTo>
                  <a:pt x="1984" y="1517"/>
                  <a:pt x="1978" y="1517"/>
                  <a:pt x="1972" y="1519"/>
                </a:cubicBezTo>
                <a:cubicBezTo>
                  <a:pt x="1970" y="1522"/>
                  <a:pt x="1972" y="1522"/>
                  <a:pt x="1972" y="1531"/>
                </a:cubicBezTo>
                <a:cubicBezTo>
                  <a:pt x="1958" y="1542"/>
                  <a:pt x="1961" y="1536"/>
                  <a:pt x="1958" y="1556"/>
                </a:cubicBezTo>
                <a:cubicBezTo>
                  <a:pt x="1956" y="1559"/>
                  <a:pt x="1950" y="1562"/>
                  <a:pt x="1947" y="1565"/>
                </a:cubicBezTo>
                <a:cubicBezTo>
                  <a:pt x="1941" y="1565"/>
                  <a:pt x="1936" y="1567"/>
                  <a:pt x="1933" y="1567"/>
                </a:cubicBezTo>
                <a:cubicBezTo>
                  <a:pt x="1927" y="1570"/>
                  <a:pt x="1927" y="1576"/>
                  <a:pt x="1936" y="1581"/>
                </a:cubicBezTo>
                <a:cubicBezTo>
                  <a:pt x="1919" y="1584"/>
                  <a:pt x="1910" y="1598"/>
                  <a:pt x="1902" y="1610"/>
                </a:cubicBezTo>
                <a:cubicBezTo>
                  <a:pt x="1902" y="1610"/>
                  <a:pt x="1902" y="1613"/>
                  <a:pt x="1899" y="1615"/>
                </a:cubicBezTo>
                <a:cubicBezTo>
                  <a:pt x="1896" y="1621"/>
                  <a:pt x="1891" y="1624"/>
                  <a:pt x="1885" y="1627"/>
                </a:cubicBezTo>
                <a:close/>
                <a:moveTo>
                  <a:pt x="1758" y="1206"/>
                </a:moveTo>
                <a:cubicBezTo>
                  <a:pt x="1750" y="1206"/>
                  <a:pt x="1744" y="1206"/>
                  <a:pt x="1736" y="1203"/>
                </a:cubicBezTo>
                <a:cubicBezTo>
                  <a:pt x="1730" y="1200"/>
                  <a:pt x="1724" y="1197"/>
                  <a:pt x="1719" y="1194"/>
                </a:cubicBezTo>
                <a:cubicBezTo>
                  <a:pt x="1702" y="1194"/>
                  <a:pt x="1696" y="1194"/>
                  <a:pt x="1688" y="1189"/>
                </a:cubicBezTo>
                <a:cubicBezTo>
                  <a:pt x="1685" y="1183"/>
                  <a:pt x="1682" y="1180"/>
                  <a:pt x="1679" y="1175"/>
                </a:cubicBezTo>
                <a:cubicBezTo>
                  <a:pt x="1674" y="1172"/>
                  <a:pt x="1671" y="1169"/>
                  <a:pt x="1665" y="1166"/>
                </a:cubicBezTo>
                <a:cubicBezTo>
                  <a:pt x="1646" y="1166"/>
                  <a:pt x="1626" y="1166"/>
                  <a:pt x="1609" y="1163"/>
                </a:cubicBezTo>
                <a:cubicBezTo>
                  <a:pt x="1595" y="1161"/>
                  <a:pt x="1575" y="1152"/>
                  <a:pt x="1572" y="1146"/>
                </a:cubicBezTo>
                <a:cubicBezTo>
                  <a:pt x="1564" y="1141"/>
                  <a:pt x="1564" y="1138"/>
                  <a:pt x="1561" y="1135"/>
                </a:cubicBezTo>
                <a:cubicBezTo>
                  <a:pt x="1558" y="1113"/>
                  <a:pt x="1547" y="1101"/>
                  <a:pt x="1541" y="1090"/>
                </a:cubicBezTo>
                <a:cubicBezTo>
                  <a:pt x="1538" y="1081"/>
                  <a:pt x="1536" y="1076"/>
                  <a:pt x="1533" y="1067"/>
                </a:cubicBezTo>
                <a:cubicBezTo>
                  <a:pt x="1533" y="1062"/>
                  <a:pt x="1533" y="1056"/>
                  <a:pt x="1533" y="1050"/>
                </a:cubicBezTo>
                <a:cubicBezTo>
                  <a:pt x="1541" y="1050"/>
                  <a:pt x="1550" y="1042"/>
                  <a:pt x="1555" y="1036"/>
                </a:cubicBezTo>
                <a:cubicBezTo>
                  <a:pt x="1558" y="1036"/>
                  <a:pt x="1561" y="1033"/>
                  <a:pt x="1564" y="1033"/>
                </a:cubicBezTo>
                <a:cubicBezTo>
                  <a:pt x="1575" y="1033"/>
                  <a:pt x="1586" y="1028"/>
                  <a:pt x="1598" y="1019"/>
                </a:cubicBezTo>
                <a:cubicBezTo>
                  <a:pt x="1606" y="1019"/>
                  <a:pt x="1617" y="1014"/>
                  <a:pt x="1629" y="1011"/>
                </a:cubicBezTo>
                <a:cubicBezTo>
                  <a:pt x="1640" y="1005"/>
                  <a:pt x="1646" y="1000"/>
                  <a:pt x="1654" y="991"/>
                </a:cubicBezTo>
                <a:cubicBezTo>
                  <a:pt x="1665" y="983"/>
                  <a:pt x="1665" y="963"/>
                  <a:pt x="1665" y="952"/>
                </a:cubicBezTo>
                <a:cubicBezTo>
                  <a:pt x="1674" y="954"/>
                  <a:pt x="1682" y="954"/>
                  <a:pt x="1691" y="957"/>
                </a:cubicBezTo>
                <a:cubicBezTo>
                  <a:pt x="1702" y="957"/>
                  <a:pt x="1716" y="957"/>
                  <a:pt x="1727" y="957"/>
                </a:cubicBezTo>
                <a:cubicBezTo>
                  <a:pt x="1730" y="960"/>
                  <a:pt x="1730" y="963"/>
                  <a:pt x="1733" y="966"/>
                </a:cubicBezTo>
                <a:cubicBezTo>
                  <a:pt x="1739" y="968"/>
                  <a:pt x="1744" y="980"/>
                  <a:pt x="1739" y="991"/>
                </a:cubicBezTo>
                <a:cubicBezTo>
                  <a:pt x="1730" y="994"/>
                  <a:pt x="1724" y="997"/>
                  <a:pt x="1724" y="1008"/>
                </a:cubicBezTo>
                <a:cubicBezTo>
                  <a:pt x="1722" y="1008"/>
                  <a:pt x="1719" y="1008"/>
                  <a:pt x="1719" y="1011"/>
                </a:cubicBezTo>
                <a:cubicBezTo>
                  <a:pt x="1719" y="1011"/>
                  <a:pt x="1719" y="1011"/>
                  <a:pt x="1719" y="1014"/>
                </a:cubicBezTo>
                <a:cubicBezTo>
                  <a:pt x="1724" y="1017"/>
                  <a:pt x="1730" y="1022"/>
                  <a:pt x="1736" y="1025"/>
                </a:cubicBezTo>
                <a:cubicBezTo>
                  <a:pt x="1736" y="1028"/>
                  <a:pt x="1736" y="1028"/>
                  <a:pt x="1736" y="1028"/>
                </a:cubicBezTo>
                <a:cubicBezTo>
                  <a:pt x="1744" y="1033"/>
                  <a:pt x="1758" y="1050"/>
                  <a:pt x="1772" y="1039"/>
                </a:cubicBezTo>
                <a:cubicBezTo>
                  <a:pt x="1775" y="1039"/>
                  <a:pt x="1778" y="1042"/>
                  <a:pt x="1781" y="1048"/>
                </a:cubicBezTo>
                <a:cubicBezTo>
                  <a:pt x="1786" y="1050"/>
                  <a:pt x="1789" y="1053"/>
                  <a:pt x="1795" y="1059"/>
                </a:cubicBezTo>
                <a:cubicBezTo>
                  <a:pt x="1795" y="1062"/>
                  <a:pt x="1795" y="1062"/>
                  <a:pt x="1795" y="1062"/>
                </a:cubicBezTo>
                <a:cubicBezTo>
                  <a:pt x="1789" y="1067"/>
                  <a:pt x="1789" y="1079"/>
                  <a:pt x="1786" y="1084"/>
                </a:cubicBezTo>
                <a:cubicBezTo>
                  <a:pt x="1784" y="1084"/>
                  <a:pt x="1781" y="1081"/>
                  <a:pt x="1781" y="1081"/>
                </a:cubicBezTo>
                <a:cubicBezTo>
                  <a:pt x="1770" y="1070"/>
                  <a:pt x="1770" y="1056"/>
                  <a:pt x="1755" y="1062"/>
                </a:cubicBezTo>
                <a:cubicBezTo>
                  <a:pt x="1755" y="1073"/>
                  <a:pt x="1755" y="1084"/>
                  <a:pt x="1755" y="1096"/>
                </a:cubicBezTo>
                <a:cubicBezTo>
                  <a:pt x="1753" y="1101"/>
                  <a:pt x="1741" y="1113"/>
                  <a:pt x="1733" y="1118"/>
                </a:cubicBezTo>
                <a:cubicBezTo>
                  <a:pt x="1733" y="1121"/>
                  <a:pt x="1733" y="1127"/>
                  <a:pt x="1733" y="1129"/>
                </a:cubicBezTo>
                <a:cubicBezTo>
                  <a:pt x="1736" y="1132"/>
                  <a:pt x="1739" y="1135"/>
                  <a:pt x="1744" y="1138"/>
                </a:cubicBezTo>
                <a:cubicBezTo>
                  <a:pt x="1744" y="1141"/>
                  <a:pt x="1747" y="1149"/>
                  <a:pt x="1747" y="1155"/>
                </a:cubicBezTo>
                <a:cubicBezTo>
                  <a:pt x="1750" y="1155"/>
                  <a:pt x="1753" y="1161"/>
                  <a:pt x="1761" y="1161"/>
                </a:cubicBezTo>
                <a:cubicBezTo>
                  <a:pt x="1767" y="1158"/>
                  <a:pt x="1764" y="1155"/>
                  <a:pt x="1772" y="1158"/>
                </a:cubicBezTo>
                <a:cubicBezTo>
                  <a:pt x="1775" y="1163"/>
                  <a:pt x="1784" y="1178"/>
                  <a:pt x="1778" y="1189"/>
                </a:cubicBezTo>
                <a:cubicBezTo>
                  <a:pt x="1775" y="1189"/>
                  <a:pt x="1764" y="1194"/>
                  <a:pt x="1764" y="1197"/>
                </a:cubicBezTo>
                <a:cubicBezTo>
                  <a:pt x="1761" y="1200"/>
                  <a:pt x="1758" y="1203"/>
                  <a:pt x="1758" y="1206"/>
                </a:cubicBezTo>
                <a:close/>
                <a:moveTo>
                  <a:pt x="1485" y="1353"/>
                </a:moveTo>
                <a:cubicBezTo>
                  <a:pt x="1477" y="1336"/>
                  <a:pt x="1460" y="1324"/>
                  <a:pt x="1448" y="1313"/>
                </a:cubicBezTo>
                <a:cubicBezTo>
                  <a:pt x="1446" y="1305"/>
                  <a:pt x="1448" y="1305"/>
                  <a:pt x="1448" y="1299"/>
                </a:cubicBezTo>
                <a:cubicBezTo>
                  <a:pt x="1448" y="1296"/>
                  <a:pt x="1448" y="1293"/>
                  <a:pt x="1451" y="1288"/>
                </a:cubicBezTo>
                <a:cubicBezTo>
                  <a:pt x="1448" y="1285"/>
                  <a:pt x="1448" y="1282"/>
                  <a:pt x="1446" y="1282"/>
                </a:cubicBezTo>
                <a:cubicBezTo>
                  <a:pt x="1454" y="1274"/>
                  <a:pt x="1479" y="1276"/>
                  <a:pt x="1491" y="1276"/>
                </a:cubicBezTo>
                <a:cubicBezTo>
                  <a:pt x="1502" y="1274"/>
                  <a:pt x="1510" y="1268"/>
                  <a:pt x="1519" y="1259"/>
                </a:cubicBezTo>
                <a:cubicBezTo>
                  <a:pt x="1522" y="1257"/>
                  <a:pt x="1527" y="1254"/>
                  <a:pt x="1530" y="1251"/>
                </a:cubicBezTo>
                <a:cubicBezTo>
                  <a:pt x="1530" y="1245"/>
                  <a:pt x="1530" y="1242"/>
                  <a:pt x="1530" y="1240"/>
                </a:cubicBezTo>
                <a:cubicBezTo>
                  <a:pt x="1522" y="1223"/>
                  <a:pt x="1507" y="1214"/>
                  <a:pt x="1496" y="1209"/>
                </a:cubicBezTo>
                <a:cubicBezTo>
                  <a:pt x="1496" y="1206"/>
                  <a:pt x="1493" y="1203"/>
                  <a:pt x="1493" y="1203"/>
                </a:cubicBezTo>
                <a:cubicBezTo>
                  <a:pt x="1493" y="1194"/>
                  <a:pt x="1493" y="1186"/>
                  <a:pt x="1493" y="1180"/>
                </a:cubicBezTo>
                <a:cubicBezTo>
                  <a:pt x="1499" y="1175"/>
                  <a:pt x="1502" y="1169"/>
                  <a:pt x="1510" y="1166"/>
                </a:cubicBezTo>
                <a:cubicBezTo>
                  <a:pt x="1522" y="1161"/>
                  <a:pt x="1513" y="1149"/>
                  <a:pt x="1510" y="1144"/>
                </a:cubicBezTo>
                <a:cubicBezTo>
                  <a:pt x="1505" y="1141"/>
                  <a:pt x="1499" y="1138"/>
                  <a:pt x="1496" y="1135"/>
                </a:cubicBezTo>
                <a:cubicBezTo>
                  <a:pt x="1510" y="1135"/>
                  <a:pt x="1524" y="1135"/>
                  <a:pt x="1538" y="1135"/>
                </a:cubicBezTo>
                <a:cubicBezTo>
                  <a:pt x="1544" y="1135"/>
                  <a:pt x="1550" y="1135"/>
                  <a:pt x="1555" y="1138"/>
                </a:cubicBezTo>
                <a:cubicBezTo>
                  <a:pt x="1561" y="1146"/>
                  <a:pt x="1578" y="1161"/>
                  <a:pt x="1595" y="1163"/>
                </a:cubicBezTo>
                <a:cubicBezTo>
                  <a:pt x="1598" y="1166"/>
                  <a:pt x="1600" y="1166"/>
                  <a:pt x="1606" y="1169"/>
                </a:cubicBezTo>
                <a:cubicBezTo>
                  <a:pt x="1623" y="1169"/>
                  <a:pt x="1643" y="1169"/>
                  <a:pt x="1660" y="1169"/>
                </a:cubicBezTo>
                <a:cubicBezTo>
                  <a:pt x="1668" y="1175"/>
                  <a:pt x="1674" y="1178"/>
                  <a:pt x="1679" y="1180"/>
                </a:cubicBezTo>
                <a:cubicBezTo>
                  <a:pt x="1679" y="1186"/>
                  <a:pt x="1685" y="1192"/>
                  <a:pt x="1693" y="1197"/>
                </a:cubicBezTo>
                <a:cubicBezTo>
                  <a:pt x="1702" y="1200"/>
                  <a:pt x="1710" y="1200"/>
                  <a:pt x="1719" y="1200"/>
                </a:cubicBezTo>
                <a:cubicBezTo>
                  <a:pt x="1724" y="1203"/>
                  <a:pt x="1730" y="1206"/>
                  <a:pt x="1739" y="1209"/>
                </a:cubicBezTo>
                <a:cubicBezTo>
                  <a:pt x="1739" y="1211"/>
                  <a:pt x="1750" y="1209"/>
                  <a:pt x="1761" y="1214"/>
                </a:cubicBezTo>
                <a:cubicBezTo>
                  <a:pt x="1761" y="1217"/>
                  <a:pt x="1761" y="1220"/>
                  <a:pt x="1767" y="1226"/>
                </a:cubicBezTo>
                <a:cubicBezTo>
                  <a:pt x="1770" y="1226"/>
                  <a:pt x="1784" y="1226"/>
                  <a:pt x="1784" y="1234"/>
                </a:cubicBezTo>
                <a:cubicBezTo>
                  <a:pt x="1778" y="1242"/>
                  <a:pt x="1778" y="1240"/>
                  <a:pt x="1778" y="1251"/>
                </a:cubicBezTo>
                <a:cubicBezTo>
                  <a:pt x="1778" y="1257"/>
                  <a:pt x="1786" y="1259"/>
                  <a:pt x="1789" y="1271"/>
                </a:cubicBezTo>
                <a:cubicBezTo>
                  <a:pt x="1789" y="1276"/>
                  <a:pt x="1789" y="1285"/>
                  <a:pt x="1801" y="1291"/>
                </a:cubicBezTo>
                <a:cubicBezTo>
                  <a:pt x="1801" y="1291"/>
                  <a:pt x="1801" y="1291"/>
                  <a:pt x="1801" y="1293"/>
                </a:cubicBezTo>
                <a:cubicBezTo>
                  <a:pt x="1775" y="1296"/>
                  <a:pt x="1770" y="1305"/>
                  <a:pt x="1747" y="1319"/>
                </a:cubicBezTo>
                <a:cubicBezTo>
                  <a:pt x="1741" y="1322"/>
                  <a:pt x="1739" y="1324"/>
                  <a:pt x="1736" y="1330"/>
                </a:cubicBezTo>
                <a:cubicBezTo>
                  <a:pt x="1722" y="1336"/>
                  <a:pt x="1716" y="1330"/>
                  <a:pt x="1708" y="1344"/>
                </a:cubicBezTo>
                <a:cubicBezTo>
                  <a:pt x="1705" y="1344"/>
                  <a:pt x="1705" y="1344"/>
                  <a:pt x="1702" y="1347"/>
                </a:cubicBezTo>
                <a:cubicBezTo>
                  <a:pt x="1696" y="1341"/>
                  <a:pt x="1693" y="1336"/>
                  <a:pt x="1688" y="1333"/>
                </a:cubicBezTo>
                <a:cubicBezTo>
                  <a:pt x="1671" y="1330"/>
                  <a:pt x="1665" y="1319"/>
                  <a:pt x="1657" y="1313"/>
                </a:cubicBezTo>
                <a:cubicBezTo>
                  <a:pt x="1646" y="1313"/>
                  <a:pt x="1646" y="1316"/>
                  <a:pt x="1640" y="1324"/>
                </a:cubicBezTo>
                <a:cubicBezTo>
                  <a:pt x="1615" y="1324"/>
                  <a:pt x="1595" y="1307"/>
                  <a:pt x="1581" y="1299"/>
                </a:cubicBezTo>
                <a:cubicBezTo>
                  <a:pt x="1569" y="1299"/>
                  <a:pt x="1561" y="1296"/>
                  <a:pt x="1553" y="1293"/>
                </a:cubicBezTo>
                <a:cubicBezTo>
                  <a:pt x="1533" y="1293"/>
                  <a:pt x="1527" y="1296"/>
                  <a:pt x="1541" y="1313"/>
                </a:cubicBezTo>
                <a:cubicBezTo>
                  <a:pt x="1541" y="1316"/>
                  <a:pt x="1541" y="1316"/>
                  <a:pt x="1538" y="1319"/>
                </a:cubicBezTo>
                <a:cubicBezTo>
                  <a:pt x="1536" y="1319"/>
                  <a:pt x="1533" y="1319"/>
                  <a:pt x="1533" y="1319"/>
                </a:cubicBezTo>
                <a:cubicBezTo>
                  <a:pt x="1507" y="1319"/>
                  <a:pt x="1502" y="1327"/>
                  <a:pt x="1493" y="1347"/>
                </a:cubicBezTo>
                <a:cubicBezTo>
                  <a:pt x="1488" y="1350"/>
                  <a:pt x="1488" y="1353"/>
                  <a:pt x="1485" y="1353"/>
                </a:cubicBezTo>
                <a:close/>
                <a:moveTo>
                  <a:pt x="1485" y="1412"/>
                </a:moveTo>
                <a:cubicBezTo>
                  <a:pt x="1465" y="1404"/>
                  <a:pt x="1460" y="1389"/>
                  <a:pt x="1451" y="1378"/>
                </a:cubicBezTo>
                <a:cubicBezTo>
                  <a:pt x="1448" y="1355"/>
                  <a:pt x="1431" y="1336"/>
                  <a:pt x="1409" y="1347"/>
                </a:cubicBezTo>
                <a:cubicBezTo>
                  <a:pt x="1403" y="1353"/>
                  <a:pt x="1403" y="1353"/>
                  <a:pt x="1403" y="1361"/>
                </a:cubicBezTo>
                <a:cubicBezTo>
                  <a:pt x="1398" y="1370"/>
                  <a:pt x="1389" y="1378"/>
                  <a:pt x="1381" y="1384"/>
                </a:cubicBezTo>
                <a:cubicBezTo>
                  <a:pt x="1381" y="1384"/>
                  <a:pt x="1381" y="1384"/>
                  <a:pt x="1381" y="1387"/>
                </a:cubicBezTo>
                <a:cubicBezTo>
                  <a:pt x="1378" y="1387"/>
                  <a:pt x="1375" y="1387"/>
                  <a:pt x="1375" y="1389"/>
                </a:cubicBezTo>
                <a:cubicBezTo>
                  <a:pt x="1372" y="1389"/>
                  <a:pt x="1369" y="1392"/>
                  <a:pt x="1364" y="1392"/>
                </a:cubicBezTo>
                <a:cubicBezTo>
                  <a:pt x="1350" y="1392"/>
                  <a:pt x="1336" y="1389"/>
                  <a:pt x="1327" y="1381"/>
                </a:cubicBezTo>
                <a:cubicBezTo>
                  <a:pt x="1333" y="1370"/>
                  <a:pt x="1333" y="1361"/>
                  <a:pt x="1330" y="1355"/>
                </a:cubicBezTo>
                <a:cubicBezTo>
                  <a:pt x="1322" y="1347"/>
                  <a:pt x="1313" y="1339"/>
                  <a:pt x="1310" y="1333"/>
                </a:cubicBezTo>
                <a:cubicBezTo>
                  <a:pt x="1310" y="1319"/>
                  <a:pt x="1313" y="1305"/>
                  <a:pt x="1313" y="1293"/>
                </a:cubicBezTo>
                <a:cubicBezTo>
                  <a:pt x="1310" y="1279"/>
                  <a:pt x="1307" y="1274"/>
                  <a:pt x="1310" y="1265"/>
                </a:cubicBezTo>
                <a:cubicBezTo>
                  <a:pt x="1310" y="1262"/>
                  <a:pt x="1310" y="1262"/>
                  <a:pt x="1310" y="1262"/>
                </a:cubicBezTo>
                <a:cubicBezTo>
                  <a:pt x="1316" y="1265"/>
                  <a:pt x="1322" y="1271"/>
                  <a:pt x="1327" y="1274"/>
                </a:cubicBezTo>
                <a:cubicBezTo>
                  <a:pt x="1330" y="1276"/>
                  <a:pt x="1336" y="1282"/>
                  <a:pt x="1338" y="1285"/>
                </a:cubicBezTo>
                <a:cubicBezTo>
                  <a:pt x="1364" y="1296"/>
                  <a:pt x="1384" y="1259"/>
                  <a:pt x="1392" y="1240"/>
                </a:cubicBezTo>
                <a:cubicBezTo>
                  <a:pt x="1398" y="1231"/>
                  <a:pt x="1403" y="1223"/>
                  <a:pt x="1409" y="1214"/>
                </a:cubicBezTo>
                <a:cubicBezTo>
                  <a:pt x="1409" y="1206"/>
                  <a:pt x="1409" y="1200"/>
                  <a:pt x="1409" y="1192"/>
                </a:cubicBezTo>
                <a:cubicBezTo>
                  <a:pt x="1412" y="1189"/>
                  <a:pt x="1415" y="1189"/>
                  <a:pt x="1417" y="1186"/>
                </a:cubicBezTo>
                <a:cubicBezTo>
                  <a:pt x="1431" y="1186"/>
                  <a:pt x="1443" y="1180"/>
                  <a:pt x="1460" y="1194"/>
                </a:cubicBezTo>
                <a:cubicBezTo>
                  <a:pt x="1465" y="1197"/>
                  <a:pt x="1468" y="1203"/>
                  <a:pt x="1474" y="1209"/>
                </a:cubicBezTo>
                <a:cubicBezTo>
                  <a:pt x="1482" y="1209"/>
                  <a:pt x="1488" y="1211"/>
                  <a:pt x="1493" y="1214"/>
                </a:cubicBezTo>
                <a:cubicBezTo>
                  <a:pt x="1502" y="1217"/>
                  <a:pt x="1527" y="1231"/>
                  <a:pt x="1527" y="1248"/>
                </a:cubicBezTo>
                <a:cubicBezTo>
                  <a:pt x="1516" y="1254"/>
                  <a:pt x="1507" y="1265"/>
                  <a:pt x="1499" y="1271"/>
                </a:cubicBezTo>
                <a:cubicBezTo>
                  <a:pt x="1477" y="1276"/>
                  <a:pt x="1457" y="1268"/>
                  <a:pt x="1443" y="1276"/>
                </a:cubicBezTo>
                <a:cubicBezTo>
                  <a:pt x="1443" y="1282"/>
                  <a:pt x="1443" y="1285"/>
                  <a:pt x="1443" y="1288"/>
                </a:cubicBezTo>
                <a:cubicBezTo>
                  <a:pt x="1451" y="1299"/>
                  <a:pt x="1431" y="1310"/>
                  <a:pt x="1451" y="1324"/>
                </a:cubicBezTo>
                <a:cubicBezTo>
                  <a:pt x="1457" y="1327"/>
                  <a:pt x="1462" y="1333"/>
                  <a:pt x="1465" y="1339"/>
                </a:cubicBezTo>
                <a:cubicBezTo>
                  <a:pt x="1471" y="1344"/>
                  <a:pt x="1474" y="1350"/>
                  <a:pt x="1479" y="1355"/>
                </a:cubicBezTo>
                <a:cubicBezTo>
                  <a:pt x="1482" y="1361"/>
                  <a:pt x="1482" y="1367"/>
                  <a:pt x="1485" y="1372"/>
                </a:cubicBezTo>
                <a:cubicBezTo>
                  <a:pt x="1485" y="1387"/>
                  <a:pt x="1485" y="1398"/>
                  <a:pt x="1485" y="1412"/>
                </a:cubicBezTo>
                <a:close/>
                <a:moveTo>
                  <a:pt x="1840" y="1302"/>
                </a:moveTo>
                <a:cubicBezTo>
                  <a:pt x="1837" y="1302"/>
                  <a:pt x="1837" y="1302"/>
                  <a:pt x="1837" y="1299"/>
                </a:cubicBezTo>
                <a:cubicBezTo>
                  <a:pt x="1837" y="1293"/>
                  <a:pt x="1837" y="1285"/>
                  <a:pt x="1837" y="1279"/>
                </a:cubicBezTo>
                <a:cubicBezTo>
                  <a:pt x="1837" y="1276"/>
                  <a:pt x="1834" y="1276"/>
                  <a:pt x="1834" y="1276"/>
                </a:cubicBezTo>
                <a:cubicBezTo>
                  <a:pt x="1817" y="1276"/>
                  <a:pt x="1817" y="1274"/>
                  <a:pt x="1809" y="1288"/>
                </a:cubicBezTo>
                <a:cubicBezTo>
                  <a:pt x="1809" y="1288"/>
                  <a:pt x="1806" y="1288"/>
                  <a:pt x="1806" y="1291"/>
                </a:cubicBezTo>
                <a:cubicBezTo>
                  <a:pt x="1806" y="1285"/>
                  <a:pt x="1801" y="1285"/>
                  <a:pt x="1798" y="1282"/>
                </a:cubicBezTo>
                <a:cubicBezTo>
                  <a:pt x="1798" y="1279"/>
                  <a:pt x="1798" y="1279"/>
                  <a:pt x="1795" y="1276"/>
                </a:cubicBezTo>
                <a:cubicBezTo>
                  <a:pt x="1795" y="1262"/>
                  <a:pt x="1789" y="1262"/>
                  <a:pt x="1786" y="1254"/>
                </a:cubicBezTo>
                <a:cubicBezTo>
                  <a:pt x="1784" y="1251"/>
                  <a:pt x="1784" y="1251"/>
                  <a:pt x="1781" y="1251"/>
                </a:cubicBezTo>
                <a:cubicBezTo>
                  <a:pt x="1781" y="1242"/>
                  <a:pt x="1786" y="1242"/>
                  <a:pt x="1789" y="1237"/>
                </a:cubicBezTo>
                <a:cubicBezTo>
                  <a:pt x="1789" y="1220"/>
                  <a:pt x="1772" y="1223"/>
                  <a:pt x="1767" y="1217"/>
                </a:cubicBezTo>
                <a:cubicBezTo>
                  <a:pt x="1767" y="1214"/>
                  <a:pt x="1767" y="1214"/>
                  <a:pt x="1767" y="1211"/>
                </a:cubicBezTo>
                <a:cubicBezTo>
                  <a:pt x="1764" y="1211"/>
                  <a:pt x="1764" y="1209"/>
                  <a:pt x="1764" y="1209"/>
                </a:cubicBezTo>
                <a:cubicBezTo>
                  <a:pt x="1764" y="1200"/>
                  <a:pt x="1772" y="1197"/>
                  <a:pt x="1778" y="1194"/>
                </a:cubicBezTo>
                <a:cubicBezTo>
                  <a:pt x="1781" y="1192"/>
                  <a:pt x="1784" y="1189"/>
                  <a:pt x="1786" y="1186"/>
                </a:cubicBezTo>
                <a:cubicBezTo>
                  <a:pt x="1786" y="1172"/>
                  <a:pt x="1781" y="1158"/>
                  <a:pt x="1775" y="1152"/>
                </a:cubicBezTo>
                <a:cubicBezTo>
                  <a:pt x="1770" y="1152"/>
                  <a:pt x="1767" y="1152"/>
                  <a:pt x="1764" y="1152"/>
                </a:cubicBezTo>
                <a:cubicBezTo>
                  <a:pt x="1761" y="1152"/>
                  <a:pt x="1761" y="1155"/>
                  <a:pt x="1761" y="1155"/>
                </a:cubicBezTo>
                <a:cubicBezTo>
                  <a:pt x="1758" y="1155"/>
                  <a:pt x="1758" y="1155"/>
                  <a:pt x="1755" y="1155"/>
                </a:cubicBezTo>
                <a:cubicBezTo>
                  <a:pt x="1750" y="1149"/>
                  <a:pt x="1750" y="1138"/>
                  <a:pt x="1747" y="1132"/>
                </a:cubicBezTo>
                <a:cubicBezTo>
                  <a:pt x="1744" y="1129"/>
                  <a:pt x="1741" y="1129"/>
                  <a:pt x="1739" y="1127"/>
                </a:cubicBezTo>
                <a:cubicBezTo>
                  <a:pt x="1739" y="1115"/>
                  <a:pt x="1750" y="1110"/>
                  <a:pt x="1758" y="1101"/>
                </a:cubicBezTo>
                <a:cubicBezTo>
                  <a:pt x="1761" y="1090"/>
                  <a:pt x="1758" y="1079"/>
                  <a:pt x="1758" y="1067"/>
                </a:cubicBezTo>
                <a:cubicBezTo>
                  <a:pt x="1758" y="1065"/>
                  <a:pt x="1758" y="1065"/>
                  <a:pt x="1761" y="1065"/>
                </a:cubicBezTo>
                <a:cubicBezTo>
                  <a:pt x="1764" y="1067"/>
                  <a:pt x="1764" y="1067"/>
                  <a:pt x="1764" y="1067"/>
                </a:cubicBezTo>
                <a:cubicBezTo>
                  <a:pt x="1767" y="1070"/>
                  <a:pt x="1770" y="1084"/>
                  <a:pt x="1781" y="1087"/>
                </a:cubicBezTo>
                <a:cubicBezTo>
                  <a:pt x="1784" y="1087"/>
                  <a:pt x="1786" y="1087"/>
                  <a:pt x="1789" y="1087"/>
                </a:cubicBezTo>
                <a:cubicBezTo>
                  <a:pt x="1798" y="1079"/>
                  <a:pt x="1795" y="1073"/>
                  <a:pt x="1801" y="1062"/>
                </a:cubicBezTo>
                <a:cubicBezTo>
                  <a:pt x="1801" y="1062"/>
                  <a:pt x="1801" y="1059"/>
                  <a:pt x="1801" y="1056"/>
                </a:cubicBezTo>
                <a:cubicBezTo>
                  <a:pt x="1795" y="1050"/>
                  <a:pt x="1789" y="1045"/>
                  <a:pt x="1784" y="1039"/>
                </a:cubicBezTo>
                <a:cubicBezTo>
                  <a:pt x="1784" y="1033"/>
                  <a:pt x="1786" y="1033"/>
                  <a:pt x="1789" y="1033"/>
                </a:cubicBezTo>
                <a:cubicBezTo>
                  <a:pt x="1792" y="1033"/>
                  <a:pt x="1792" y="1033"/>
                  <a:pt x="1792" y="1033"/>
                </a:cubicBezTo>
                <a:cubicBezTo>
                  <a:pt x="1801" y="1039"/>
                  <a:pt x="1809" y="1048"/>
                  <a:pt x="1812" y="1059"/>
                </a:cubicBezTo>
                <a:cubicBezTo>
                  <a:pt x="1815" y="1062"/>
                  <a:pt x="1817" y="1067"/>
                  <a:pt x="1820" y="1070"/>
                </a:cubicBezTo>
                <a:cubicBezTo>
                  <a:pt x="1832" y="1070"/>
                  <a:pt x="1843" y="1073"/>
                  <a:pt x="1854" y="1076"/>
                </a:cubicBezTo>
                <a:cubicBezTo>
                  <a:pt x="1857" y="1079"/>
                  <a:pt x="1860" y="1079"/>
                  <a:pt x="1863" y="1081"/>
                </a:cubicBezTo>
                <a:cubicBezTo>
                  <a:pt x="1868" y="1093"/>
                  <a:pt x="1871" y="1113"/>
                  <a:pt x="1885" y="1124"/>
                </a:cubicBezTo>
                <a:cubicBezTo>
                  <a:pt x="1885" y="1124"/>
                  <a:pt x="1885" y="1127"/>
                  <a:pt x="1888" y="1127"/>
                </a:cubicBezTo>
                <a:cubicBezTo>
                  <a:pt x="1891" y="1127"/>
                  <a:pt x="1899" y="1127"/>
                  <a:pt x="1905" y="1124"/>
                </a:cubicBezTo>
                <a:cubicBezTo>
                  <a:pt x="1908" y="1113"/>
                  <a:pt x="1905" y="1118"/>
                  <a:pt x="1916" y="1115"/>
                </a:cubicBezTo>
                <a:cubicBezTo>
                  <a:pt x="1916" y="1118"/>
                  <a:pt x="1922" y="1127"/>
                  <a:pt x="1922" y="1135"/>
                </a:cubicBezTo>
                <a:cubicBezTo>
                  <a:pt x="1916" y="1138"/>
                  <a:pt x="1908" y="1138"/>
                  <a:pt x="1902" y="1138"/>
                </a:cubicBezTo>
                <a:cubicBezTo>
                  <a:pt x="1899" y="1141"/>
                  <a:pt x="1896" y="1146"/>
                  <a:pt x="1896" y="1149"/>
                </a:cubicBezTo>
                <a:cubicBezTo>
                  <a:pt x="1896" y="1155"/>
                  <a:pt x="1896" y="1158"/>
                  <a:pt x="1896" y="1161"/>
                </a:cubicBezTo>
                <a:cubicBezTo>
                  <a:pt x="1891" y="1166"/>
                  <a:pt x="1891" y="1166"/>
                  <a:pt x="1891" y="1175"/>
                </a:cubicBezTo>
                <a:cubicBezTo>
                  <a:pt x="1896" y="1180"/>
                  <a:pt x="1905" y="1186"/>
                  <a:pt x="1910" y="1194"/>
                </a:cubicBezTo>
                <a:cubicBezTo>
                  <a:pt x="1913" y="1194"/>
                  <a:pt x="1919" y="1194"/>
                  <a:pt x="1922" y="1200"/>
                </a:cubicBezTo>
                <a:cubicBezTo>
                  <a:pt x="1925" y="1203"/>
                  <a:pt x="1927" y="1206"/>
                  <a:pt x="1930" y="1209"/>
                </a:cubicBezTo>
                <a:cubicBezTo>
                  <a:pt x="1936" y="1209"/>
                  <a:pt x="1944" y="1209"/>
                  <a:pt x="1953" y="1211"/>
                </a:cubicBezTo>
                <a:cubicBezTo>
                  <a:pt x="1953" y="1211"/>
                  <a:pt x="1956" y="1211"/>
                  <a:pt x="1956" y="1214"/>
                </a:cubicBezTo>
                <a:cubicBezTo>
                  <a:pt x="1956" y="1217"/>
                  <a:pt x="1956" y="1217"/>
                  <a:pt x="1956" y="1220"/>
                </a:cubicBezTo>
                <a:cubicBezTo>
                  <a:pt x="1947" y="1231"/>
                  <a:pt x="1933" y="1223"/>
                  <a:pt x="1933" y="1240"/>
                </a:cubicBezTo>
                <a:cubicBezTo>
                  <a:pt x="1936" y="1242"/>
                  <a:pt x="1936" y="1245"/>
                  <a:pt x="1936" y="1248"/>
                </a:cubicBezTo>
                <a:cubicBezTo>
                  <a:pt x="1930" y="1251"/>
                  <a:pt x="1927" y="1254"/>
                  <a:pt x="1925" y="1254"/>
                </a:cubicBezTo>
                <a:cubicBezTo>
                  <a:pt x="1925" y="1262"/>
                  <a:pt x="1925" y="1271"/>
                  <a:pt x="1925" y="1276"/>
                </a:cubicBezTo>
                <a:cubicBezTo>
                  <a:pt x="1916" y="1291"/>
                  <a:pt x="1908" y="1293"/>
                  <a:pt x="1894" y="1296"/>
                </a:cubicBezTo>
                <a:cubicBezTo>
                  <a:pt x="1882" y="1299"/>
                  <a:pt x="1877" y="1302"/>
                  <a:pt x="1868" y="1299"/>
                </a:cubicBezTo>
                <a:cubicBezTo>
                  <a:pt x="1860" y="1291"/>
                  <a:pt x="1860" y="1285"/>
                  <a:pt x="1854" y="1282"/>
                </a:cubicBezTo>
                <a:cubicBezTo>
                  <a:pt x="1848" y="1282"/>
                  <a:pt x="1851" y="1282"/>
                  <a:pt x="1848" y="1288"/>
                </a:cubicBezTo>
                <a:cubicBezTo>
                  <a:pt x="1846" y="1293"/>
                  <a:pt x="1846" y="1296"/>
                  <a:pt x="1846" y="1302"/>
                </a:cubicBezTo>
                <a:cubicBezTo>
                  <a:pt x="1843" y="1302"/>
                  <a:pt x="1840" y="1302"/>
                  <a:pt x="1840" y="1302"/>
                </a:cubicBezTo>
                <a:close/>
                <a:moveTo>
                  <a:pt x="1956" y="1248"/>
                </a:moveTo>
                <a:cubicBezTo>
                  <a:pt x="1947" y="1245"/>
                  <a:pt x="1944" y="1245"/>
                  <a:pt x="1941" y="1245"/>
                </a:cubicBezTo>
                <a:cubicBezTo>
                  <a:pt x="1941" y="1242"/>
                  <a:pt x="1941" y="1242"/>
                  <a:pt x="1941" y="1240"/>
                </a:cubicBezTo>
                <a:cubicBezTo>
                  <a:pt x="1930" y="1237"/>
                  <a:pt x="1956" y="1228"/>
                  <a:pt x="1958" y="1228"/>
                </a:cubicBezTo>
                <a:cubicBezTo>
                  <a:pt x="1958" y="1226"/>
                  <a:pt x="1961" y="1226"/>
                  <a:pt x="1961" y="1223"/>
                </a:cubicBezTo>
                <a:cubicBezTo>
                  <a:pt x="1961" y="1200"/>
                  <a:pt x="1947" y="1206"/>
                  <a:pt x="1936" y="1203"/>
                </a:cubicBezTo>
                <a:cubicBezTo>
                  <a:pt x="1927" y="1203"/>
                  <a:pt x="1925" y="1194"/>
                  <a:pt x="1925" y="1194"/>
                </a:cubicBezTo>
                <a:cubicBezTo>
                  <a:pt x="1913" y="1189"/>
                  <a:pt x="1908" y="1186"/>
                  <a:pt x="1905" y="1180"/>
                </a:cubicBezTo>
                <a:cubicBezTo>
                  <a:pt x="1896" y="1175"/>
                  <a:pt x="1896" y="1172"/>
                  <a:pt x="1896" y="1169"/>
                </a:cubicBezTo>
                <a:cubicBezTo>
                  <a:pt x="1902" y="1163"/>
                  <a:pt x="1902" y="1158"/>
                  <a:pt x="1902" y="1152"/>
                </a:cubicBezTo>
                <a:cubicBezTo>
                  <a:pt x="1902" y="1149"/>
                  <a:pt x="1902" y="1146"/>
                  <a:pt x="1905" y="1144"/>
                </a:cubicBezTo>
                <a:cubicBezTo>
                  <a:pt x="1910" y="1144"/>
                  <a:pt x="1919" y="1146"/>
                  <a:pt x="1927" y="1138"/>
                </a:cubicBezTo>
                <a:cubicBezTo>
                  <a:pt x="1927" y="1127"/>
                  <a:pt x="1925" y="1115"/>
                  <a:pt x="1919" y="1113"/>
                </a:cubicBezTo>
                <a:cubicBezTo>
                  <a:pt x="1910" y="1113"/>
                  <a:pt x="1908" y="1113"/>
                  <a:pt x="1902" y="1113"/>
                </a:cubicBezTo>
                <a:cubicBezTo>
                  <a:pt x="1902" y="1115"/>
                  <a:pt x="1902" y="1118"/>
                  <a:pt x="1902" y="1121"/>
                </a:cubicBezTo>
                <a:cubicBezTo>
                  <a:pt x="1899" y="1121"/>
                  <a:pt x="1894" y="1121"/>
                  <a:pt x="1891" y="1124"/>
                </a:cubicBezTo>
                <a:cubicBezTo>
                  <a:pt x="1888" y="1118"/>
                  <a:pt x="1888" y="1118"/>
                  <a:pt x="1882" y="1115"/>
                </a:cubicBezTo>
                <a:cubicBezTo>
                  <a:pt x="1874" y="1098"/>
                  <a:pt x="1871" y="1084"/>
                  <a:pt x="1863" y="1076"/>
                </a:cubicBezTo>
                <a:cubicBezTo>
                  <a:pt x="1854" y="1070"/>
                  <a:pt x="1846" y="1070"/>
                  <a:pt x="1840" y="1070"/>
                </a:cubicBezTo>
                <a:cubicBezTo>
                  <a:pt x="1834" y="1067"/>
                  <a:pt x="1829" y="1065"/>
                  <a:pt x="1823" y="1065"/>
                </a:cubicBezTo>
                <a:cubicBezTo>
                  <a:pt x="1820" y="1062"/>
                  <a:pt x="1820" y="1062"/>
                  <a:pt x="1820" y="1059"/>
                </a:cubicBezTo>
                <a:cubicBezTo>
                  <a:pt x="1815" y="1048"/>
                  <a:pt x="1803" y="1033"/>
                  <a:pt x="1795" y="1028"/>
                </a:cubicBezTo>
                <a:cubicBezTo>
                  <a:pt x="1795" y="1019"/>
                  <a:pt x="1792" y="1008"/>
                  <a:pt x="1803" y="1014"/>
                </a:cubicBezTo>
                <a:cubicBezTo>
                  <a:pt x="1806" y="1017"/>
                  <a:pt x="1806" y="1019"/>
                  <a:pt x="1809" y="1019"/>
                </a:cubicBezTo>
                <a:cubicBezTo>
                  <a:pt x="1809" y="1022"/>
                  <a:pt x="1809" y="1022"/>
                  <a:pt x="1809" y="1022"/>
                </a:cubicBezTo>
                <a:cubicBezTo>
                  <a:pt x="1815" y="1025"/>
                  <a:pt x="1817" y="1028"/>
                  <a:pt x="1823" y="1036"/>
                </a:cubicBezTo>
                <a:cubicBezTo>
                  <a:pt x="1829" y="1039"/>
                  <a:pt x="1837" y="1042"/>
                  <a:pt x="1848" y="1042"/>
                </a:cubicBezTo>
                <a:cubicBezTo>
                  <a:pt x="1857" y="1039"/>
                  <a:pt x="1863" y="1017"/>
                  <a:pt x="1871" y="1031"/>
                </a:cubicBezTo>
                <a:cubicBezTo>
                  <a:pt x="1874" y="1031"/>
                  <a:pt x="1877" y="1031"/>
                  <a:pt x="1879" y="1031"/>
                </a:cubicBezTo>
                <a:cubicBezTo>
                  <a:pt x="1882" y="1028"/>
                  <a:pt x="1885" y="1022"/>
                  <a:pt x="1891" y="1019"/>
                </a:cubicBezTo>
                <a:cubicBezTo>
                  <a:pt x="1891" y="1008"/>
                  <a:pt x="1894" y="994"/>
                  <a:pt x="1908" y="994"/>
                </a:cubicBezTo>
                <a:cubicBezTo>
                  <a:pt x="1908" y="1000"/>
                  <a:pt x="1908" y="1002"/>
                  <a:pt x="1908" y="1008"/>
                </a:cubicBezTo>
                <a:cubicBezTo>
                  <a:pt x="1913" y="1011"/>
                  <a:pt x="1916" y="1017"/>
                  <a:pt x="1922" y="1019"/>
                </a:cubicBezTo>
                <a:cubicBezTo>
                  <a:pt x="1930" y="1022"/>
                  <a:pt x="1941" y="1031"/>
                  <a:pt x="1956" y="1036"/>
                </a:cubicBezTo>
                <a:cubicBezTo>
                  <a:pt x="1964" y="1056"/>
                  <a:pt x="1975" y="1076"/>
                  <a:pt x="1989" y="1098"/>
                </a:cubicBezTo>
                <a:cubicBezTo>
                  <a:pt x="1989" y="1104"/>
                  <a:pt x="1992" y="1115"/>
                  <a:pt x="2001" y="1124"/>
                </a:cubicBezTo>
                <a:cubicBezTo>
                  <a:pt x="2015" y="1132"/>
                  <a:pt x="2026" y="1138"/>
                  <a:pt x="2043" y="1149"/>
                </a:cubicBezTo>
                <a:cubicBezTo>
                  <a:pt x="2043" y="1152"/>
                  <a:pt x="2043" y="1152"/>
                  <a:pt x="2043" y="1155"/>
                </a:cubicBezTo>
                <a:cubicBezTo>
                  <a:pt x="2040" y="1158"/>
                  <a:pt x="2018" y="1155"/>
                  <a:pt x="2018" y="1155"/>
                </a:cubicBezTo>
                <a:cubicBezTo>
                  <a:pt x="2018" y="1158"/>
                  <a:pt x="2018" y="1161"/>
                  <a:pt x="2018" y="1166"/>
                </a:cubicBezTo>
                <a:cubicBezTo>
                  <a:pt x="2020" y="1166"/>
                  <a:pt x="2026" y="1169"/>
                  <a:pt x="2032" y="1172"/>
                </a:cubicBezTo>
                <a:cubicBezTo>
                  <a:pt x="2032" y="1175"/>
                  <a:pt x="2029" y="1178"/>
                  <a:pt x="2032" y="1183"/>
                </a:cubicBezTo>
                <a:cubicBezTo>
                  <a:pt x="2037" y="1186"/>
                  <a:pt x="2043" y="1189"/>
                  <a:pt x="2051" y="1192"/>
                </a:cubicBezTo>
                <a:cubicBezTo>
                  <a:pt x="2051" y="1194"/>
                  <a:pt x="2051" y="1194"/>
                  <a:pt x="2051" y="1194"/>
                </a:cubicBezTo>
                <a:cubicBezTo>
                  <a:pt x="2051" y="1206"/>
                  <a:pt x="2040" y="1209"/>
                  <a:pt x="2032" y="1214"/>
                </a:cubicBezTo>
                <a:cubicBezTo>
                  <a:pt x="2032" y="1217"/>
                  <a:pt x="2032" y="1217"/>
                  <a:pt x="2032" y="1217"/>
                </a:cubicBezTo>
                <a:cubicBezTo>
                  <a:pt x="2029" y="1217"/>
                  <a:pt x="2012" y="1234"/>
                  <a:pt x="2009" y="1237"/>
                </a:cubicBezTo>
                <a:cubicBezTo>
                  <a:pt x="2003" y="1240"/>
                  <a:pt x="1998" y="1240"/>
                  <a:pt x="1992" y="1242"/>
                </a:cubicBezTo>
                <a:cubicBezTo>
                  <a:pt x="1992" y="1245"/>
                  <a:pt x="1992" y="1245"/>
                  <a:pt x="1992" y="1245"/>
                </a:cubicBezTo>
                <a:cubicBezTo>
                  <a:pt x="1984" y="1245"/>
                  <a:pt x="1975" y="1245"/>
                  <a:pt x="1967" y="1242"/>
                </a:cubicBezTo>
                <a:cubicBezTo>
                  <a:pt x="1964" y="1245"/>
                  <a:pt x="1961" y="1248"/>
                  <a:pt x="1956" y="1248"/>
                </a:cubicBezTo>
                <a:close/>
                <a:moveTo>
                  <a:pt x="1758" y="1039"/>
                </a:moveTo>
                <a:cubicBezTo>
                  <a:pt x="1755" y="1036"/>
                  <a:pt x="1750" y="1033"/>
                  <a:pt x="1747" y="1031"/>
                </a:cubicBezTo>
                <a:cubicBezTo>
                  <a:pt x="1739" y="1025"/>
                  <a:pt x="1733" y="1019"/>
                  <a:pt x="1727" y="1014"/>
                </a:cubicBezTo>
                <a:cubicBezTo>
                  <a:pt x="1727" y="1008"/>
                  <a:pt x="1730" y="1005"/>
                  <a:pt x="1730" y="1002"/>
                </a:cubicBezTo>
                <a:cubicBezTo>
                  <a:pt x="1736" y="1000"/>
                  <a:pt x="1741" y="994"/>
                  <a:pt x="1744" y="988"/>
                </a:cubicBezTo>
                <a:cubicBezTo>
                  <a:pt x="1744" y="983"/>
                  <a:pt x="1744" y="977"/>
                  <a:pt x="1744" y="974"/>
                </a:cubicBezTo>
                <a:cubicBezTo>
                  <a:pt x="1744" y="966"/>
                  <a:pt x="1736" y="937"/>
                  <a:pt x="1733" y="935"/>
                </a:cubicBezTo>
                <a:cubicBezTo>
                  <a:pt x="1733" y="926"/>
                  <a:pt x="1730" y="923"/>
                  <a:pt x="1736" y="918"/>
                </a:cubicBezTo>
                <a:cubicBezTo>
                  <a:pt x="1741" y="906"/>
                  <a:pt x="1750" y="901"/>
                  <a:pt x="1758" y="892"/>
                </a:cubicBezTo>
                <a:cubicBezTo>
                  <a:pt x="1767" y="875"/>
                  <a:pt x="1781" y="872"/>
                  <a:pt x="1798" y="861"/>
                </a:cubicBezTo>
                <a:cubicBezTo>
                  <a:pt x="1806" y="853"/>
                  <a:pt x="1812" y="844"/>
                  <a:pt x="1820" y="839"/>
                </a:cubicBezTo>
                <a:cubicBezTo>
                  <a:pt x="1823" y="844"/>
                  <a:pt x="1823" y="850"/>
                  <a:pt x="1826" y="855"/>
                </a:cubicBezTo>
                <a:cubicBezTo>
                  <a:pt x="1829" y="855"/>
                  <a:pt x="1834" y="855"/>
                  <a:pt x="1837" y="855"/>
                </a:cubicBezTo>
                <a:cubicBezTo>
                  <a:pt x="1840" y="853"/>
                  <a:pt x="1840" y="847"/>
                  <a:pt x="1843" y="844"/>
                </a:cubicBezTo>
                <a:cubicBezTo>
                  <a:pt x="1848" y="844"/>
                  <a:pt x="1857" y="847"/>
                  <a:pt x="1865" y="841"/>
                </a:cubicBezTo>
                <a:cubicBezTo>
                  <a:pt x="1865" y="844"/>
                  <a:pt x="1868" y="850"/>
                  <a:pt x="1871" y="853"/>
                </a:cubicBezTo>
                <a:cubicBezTo>
                  <a:pt x="1871" y="861"/>
                  <a:pt x="1871" y="867"/>
                  <a:pt x="1871" y="875"/>
                </a:cubicBezTo>
                <a:cubicBezTo>
                  <a:pt x="1877" y="881"/>
                  <a:pt x="1891" y="889"/>
                  <a:pt x="1908" y="889"/>
                </a:cubicBezTo>
                <a:cubicBezTo>
                  <a:pt x="1913" y="878"/>
                  <a:pt x="1919" y="870"/>
                  <a:pt x="1925" y="858"/>
                </a:cubicBezTo>
                <a:cubicBezTo>
                  <a:pt x="1927" y="855"/>
                  <a:pt x="1930" y="853"/>
                  <a:pt x="1933" y="850"/>
                </a:cubicBezTo>
                <a:cubicBezTo>
                  <a:pt x="1939" y="847"/>
                  <a:pt x="1947" y="844"/>
                  <a:pt x="1958" y="844"/>
                </a:cubicBezTo>
                <a:cubicBezTo>
                  <a:pt x="1964" y="847"/>
                  <a:pt x="1972" y="850"/>
                  <a:pt x="1978" y="853"/>
                </a:cubicBezTo>
                <a:cubicBezTo>
                  <a:pt x="1992" y="853"/>
                  <a:pt x="2009" y="853"/>
                  <a:pt x="2023" y="853"/>
                </a:cubicBezTo>
                <a:cubicBezTo>
                  <a:pt x="2023" y="853"/>
                  <a:pt x="2026" y="853"/>
                  <a:pt x="2026" y="855"/>
                </a:cubicBezTo>
                <a:cubicBezTo>
                  <a:pt x="2026" y="855"/>
                  <a:pt x="2026" y="855"/>
                  <a:pt x="2026" y="858"/>
                </a:cubicBezTo>
                <a:cubicBezTo>
                  <a:pt x="2023" y="864"/>
                  <a:pt x="2023" y="867"/>
                  <a:pt x="2023" y="872"/>
                </a:cubicBezTo>
                <a:cubicBezTo>
                  <a:pt x="2018" y="872"/>
                  <a:pt x="2012" y="875"/>
                  <a:pt x="2006" y="875"/>
                </a:cubicBezTo>
                <a:cubicBezTo>
                  <a:pt x="1992" y="884"/>
                  <a:pt x="1967" y="895"/>
                  <a:pt x="1961" y="912"/>
                </a:cubicBezTo>
                <a:cubicBezTo>
                  <a:pt x="1958" y="915"/>
                  <a:pt x="1956" y="915"/>
                  <a:pt x="1953" y="918"/>
                </a:cubicBezTo>
                <a:cubicBezTo>
                  <a:pt x="1947" y="923"/>
                  <a:pt x="1941" y="923"/>
                  <a:pt x="1936" y="926"/>
                </a:cubicBezTo>
                <a:cubicBezTo>
                  <a:pt x="1933" y="929"/>
                  <a:pt x="1933" y="929"/>
                  <a:pt x="1933" y="929"/>
                </a:cubicBezTo>
                <a:cubicBezTo>
                  <a:pt x="1933" y="935"/>
                  <a:pt x="1933" y="940"/>
                  <a:pt x="1933" y="946"/>
                </a:cubicBezTo>
                <a:cubicBezTo>
                  <a:pt x="1927" y="952"/>
                  <a:pt x="1919" y="960"/>
                  <a:pt x="1916" y="968"/>
                </a:cubicBezTo>
                <a:cubicBezTo>
                  <a:pt x="1913" y="974"/>
                  <a:pt x="1916" y="983"/>
                  <a:pt x="1910" y="988"/>
                </a:cubicBezTo>
                <a:cubicBezTo>
                  <a:pt x="1896" y="988"/>
                  <a:pt x="1894" y="997"/>
                  <a:pt x="1888" y="1002"/>
                </a:cubicBezTo>
                <a:cubicBezTo>
                  <a:pt x="1885" y="1011"/>
                  <a:pt x="1882" y="1022"/>
                  <a:pt x="1874" y="1028"/>
                </a:cubicBezTo>
                <a:cubicBezTo>
                  <a:pt x="1874" y="1025"/>
                  <a:pt x="1874" y="1025"/>
                  <a:pt x="1874" y="1025"/>
                </a:cubicBezTo>
                <a:cubicBezTo>
                  <a:pt x="1871" y="1025"/>
                  <a:pt x="1871" y="1022"/>
                  <a:pt x="1868" y="1022"/>
                </a:cubicBezTo>
                <a:cubicBezTo>
                  <a:pt x="1865" y="1022"/>
                  <a:pt x="1863" y="1022"/>
                  <a:pt x="1863" y="1022"/>
                </a:cubicBezTo>
                <a:cubicBezTo>
                  <a:pt x="1857" y="1025"/>
                  <a:pt x="1854" y="1031"/>
                  <a:pt x="1848" y="1033"/>
                </a:cubicBezTo>
                <a:cubicBezTo>
                  <a:pt x="1843" y="1036"/>
                  <a:pt x="1832" y="1033"/>
                  <a:pt x="1826" y="1033"/>
                </a:cubicBezTo>
                <a:cubicBezTo>
                  <a:pt x="1826" y="1031"/>
                  <a:pt x="1826" y="1028"/>
                  <a:pt x="1826" y="1028"/>
                </a:cubicBezTo>
                <a:cubicBezTo>
                  <a:pt x="1817" y="1019"/>
                  <a:pt x="1812" y="1014"/>
                  <a:pt x="1806" y="1008"/>
                </a:cubicBezTo>
                <a:cubicBezTo>
                  <a:pt x="1801" y="1008"/>
                  <a:pt x="1798" y="1008"/>
                  <a:pt x="1795" y="1008"/>
                </a:cubicBezTo>
                <a:cubicBezTo>
                  <a:pt x="1792" y="1014"/>
                  <a:pt x="1792" y="1019"/>
                  <a:pt x="1789" y="1028"/>
                </a:cubicBezTo>
                <a:cubicBezTo>
                  <a:pt x="1784" y="1028"/>
                  <a:pt x="1778" y="1031"/>
                  <a:pt x="1778" y="1033"/>
                </a:cubicBezTo>
                <a:cubicBezTo>
                  <a:pt x="1770" y="1033"/>
                  <a:pt x="1764" y="1039"/>
                  <a:pt x="1758" y="1039"/>
                </a:cubicBezTo>
                <a:close/>
                <a:moveTo>
                  <a:pt x="1806" y="813"/>
                </a:moveTo>
                <a:cubicBezTo>
                  <a:pt x="1798" y="807"/>
                  <a:pt x="1789" y="799"/>
                  <a:pt x="1789" y="799"/>
                </a:cubicBezTo>
                <a:cubicBezTo>
                  <a:pt x="1781" y="788"/>
                  <a:pt x="1781" y="769"/>
                  <a:pt x="1780" y="767"/>
                </a:cubicBezTo>
                <a:cubicBezTo>
                  <a:pt x="1779" y="767"/>
                  <a:pt x="1779" y="766"/>
                  <a:pt x="1778" y="765"/>
                </a:cubicBezTo>
                <a:cubicBezTo>
                  <a:pt x="1764" y="754"/>
                  <a:pt x="1761" y="751"/>
                  <a:pt x="1744" y="757"/>
                </a:cubicBezTo>
                <a:cubicBezTo>
                  <a:pt x="1741" y="759"/>
                  <a:pt x="1741" y="759"/>
                  <a:pt x="1739" y="762"/>
                </a:cubicBezTo>
                <a:cubicBezTo>
                  <a:pt x="1730" y="762"/>
                  <a:pt x="1722" y="762"/>
                  <a:pt x="1716" y="762"/>
                </a:cubicBezTo>
                <a:cubicBezTo>
                  <a:pt x="1716" y="754"/>
                  <a:pt x="1713" y="748"/>
                  <a:pt x="1724" y="745"/>
                </a:cubicBezTo>
                <a:cubicBezTo>
                  <a:pt x="1727" y="742"/>
                  <a:pt x="1730" y="740"/>
                  <a:pt x="1733" y="737"/>
                </a:cubicBezTo>
                <a:cubicBezTo>
                  <a:pt x="1739" y="726"/>
                  <a:pt x="1730" y="720"/>
                  <a:pt x="1730" y="714"/>
                </a:cubicBezTo>
                <a:cubicBezTo>
                  <a:pt x="1739" y="711"/>
                  <a:pt x="1747" y="706"/>
                  <a:pt x="1753" y="700"/>
                </a:cubicBezTo>
                <a:cubicBezTo>
                  <a:pt x="1755" y="692"/>
                  <a:pt x="1755" y="689"/>
                  <a:pt x="1761" y="689"/>
                </a:cubicBezTo>
                <a:cubicBezTo>
                  <a:pt x="1764" y="692"/>
                  <a:pt x="1767" y="694"/>
                  <a:pt x="1770" y="697"/>
                </a:cubicBezTo>
                <a:cubicBezTo>
                  <a:pt x="1775" y="697"/>
                  <a:pt x="1781" y="697"/>
                  <a:pt x="1786" y="697"/>
                </a:cubicBezTo>
                <a:cubicBezTo>
                  <a:pt x="1784" y="703"/>
                  <a:pt x="1784" y="723"/>
                  <a:pt x="1789" y="731"/>
                </a:cubicBezTo>
                <a:cubicBezTo>
                  <a:pt x="1790" y="732"/>
                  <a:pt x="1791" y="734"/>
                  <a:pt x="1792" y="737"/>
                </a:cubicBezTo>
                <a:cubicBezTo>
                  <a:pt x="1794" y="740"/>
                  <a:pt x="1795" y="743"/>
                  <a:pt x="1797" y="746"/>
                </a:cubicBezTo>
                <a:cubicBezTo>
                  <a:pt x="1801" y="754"/>
                  <a:pt x="1806" y="762"/>
                  <a:pt x="1815" y="768"/>
                </a:cubicBezTo>
                <a:cubicBezTo>
                  <a:pt x="1817" y="774"/>
                  <a:pt x="1820" y="776"/>
                  <a:pt x="1823" y="782"/>
                </a:cubicBezTo>
                <a:cubicBezTo>
                  <a:pt x="1812" y="788"/>
                  <a:pt x="1812" y="785"/>
                  <a:pt x="1806" y="793"/>
                </a:cubicBezTo>
                <a:cubicBezTo>
                  <a:pt x="1806" y="799"/>
                  <a:pt x="1806" y="807"/>
                  <a:pt x="1806" y="813"/>
                </a:cubicBezTo>
                <a:close/>
                <a:moveTo>
                  <a:pt x="2063" y="1703"/>
                </a:moveTo>
                <a:cubicBezTo>
                  <a:pt x="2057" y="1694"/>
                  <a:pt x="2054" y="1689"/>
                  <a:pt x="2049" y="1683"/>
                </a:cubicBezTo>
                <a:cubicBezTo>
                  <a:pt x="2046" y="1680"/>
                  <a:pt x="2043" y="1680"/>
                  <a:pt x="2040" y="1680"/>
                </a:cubicBezTo>
                <a:cubicBezTo>
                  <a:pt x="2037" y="1669"/>
                  <a:pt x="2032" y="1661"/>
                  <a:pt x="2029" y="1658"/>
                </a:cubicBezTo>
                <a:cubicBezTo>
                  <a:pt x="2026" y="1655"/>
                  <a:pt x="2026" y="1652"/>
                  <a:pt x="2026" y="1646"/>
                </a:cubicBezTo>
                <a:cubicBezTo>
                  <a:pt x="2029" y="1638"/>
                  <a:pt x="2032" y="1629"/>
                  <a:pt x="2032" y="1621"/>
                </a:cubicBezTo>
                <a:cubicBezTo>
                  <a:pt x="2026" y="1601"/>
                  <a:pt x="2034" y="1598"/>
                  <a:pt x="2043" y="1587"/>
                </a:cubicBezTo>
                <a:cubicBezTo>
                  <a:pt x="2043" y="1581"/>
                  <a:pt x="2043" y="1576"/>
                  <a:pt x="2046" y="1570"/>
                </a:cubicBezTo>
                <a:cubicBezTo>
                  <a:pt x="2051" y="1553"/>
                  <a:pt x="2054" y="1545"/>
                  <a:pt x="2065" y="1533"/>
                </a:cubicBezTo>
                <a:cubicBezTo>
                  <a:pt x="2071" y="1528"/>
                  <a:pt x="2077" y="1525"/>
                  <a:pt x="2082" y="1519"/>
                </a:cubicBezTo>
                <a:cubicBezTo>
                  <a:pt x="2088" y="1519"/>
                  <a:pt x="2091" y="1519"/>
                  <a:pt x="2096" y="1519"/>
                </a:cubicBezTo>
                <a:cubicBezTo>
                  <a:pt x="2096" y="1522"/>
                  <a:pt x="2102" y="1533"/>
                  <a:pt x="2099" y="1539"/>
                </a:cubicBezTo>
                <a:cubicBezTo>
                  <a:pt x="2091" y="1553"/>
                  <a:pt x="2096" y="1579"/>
                  <a:pt x="2096" y="1601"/>
                </a:cubicBezTo>
                <a:cubicBezTo>
                  <a:pt x="2091" y="1615"/>
                  <a:pt x="2082" y="1632"/>
                  <a:pt x="2074" y="1646"/>
                </a:cubicBezTo>
                <a:cubicBezTo>
                  <a:pt x="2074" y="1649"/>
                  <a:pt x="2074" y="1652"/>
                  <a:pt x="2071" y="1655"/>
                </a:cubicBezTo>
                <a:cubicBezTo>
                  <a:pt x="2071" y="1669"/>
                  <a:pt x="2068" y="1686"/>
                  <a:pt x="2068" y="1700"/>
                </a:cubicBezTo>
                <a:cubicBezTo>
                  <a:pt x="2065" y="1700"/>
                  <a:pt x="2063" y="1703"/>
                  <a:pt x="2063" y="1703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/>
          <a:p>
            <a:endParaRPr lang="zh-CN" altLang="en-US">
              <a:latin typeface="等线" charset="-122"/>
              <a:ea typeface="等线" charset="-122"/>
            </a:endParaRPr>
          </a:p>
        </p:txBody>
      </p:sp>
      <p:grpSp>
        <p:nvGrpSpPr>
          <p:cNvPr id="76" name="组合 140"/>
          <p:cNvGrpSpPr/>
          <p:nvPr/>
        </p:nvGrpSpPr>
        <p:grpSpPr bwMode="auto">
          <a:xfrm>
            <a:off x="3968115" y="4891405"/>
            <a:ext cx="643890" cy="495935"/>
            <a:chOff x="9601168" y="701768"/>
            <a:chExt cx="929734" cy="692170"/>
          </a:xfrm>
          <a:solidFill>
            <a:schemeClr val="bg1">
              <a:lumMod val="75000"/>
            </a:schemeClr>
          </a:solidFill>
        </p:grpSpPr>
        <p:sp>
          <p:nvSpPr>
            <p:cNvPr id="86" name="椭圆 85"/>
            <p:cNvSpPr/>
            <p:nvPr/>
          </p:nvSpPr>
          <p:spPr>
            <a:xfrm>
              <a:off x="9601168" y="701768"/>
              <a:ext cx="692221" cy="69217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87" name="文本框 158"/>
            <p:cNvSpPr txBox="1">
              <a:spLocks noChangeArrowheads="1"/>
            </p:cNvSpPr>
            <p:nvPr/>
          </p:nvSpPr>
          <p:spPr bwMode="auto">
            <a:xfrm>
              <a:off x="9606005" y="815211"/>
              <a:ext cx="924897" cy="44933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>
                <a:lnSpc>
                  <a:spcPts val="18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贵州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8" name="文本框 87"/>
          <p:cNvSpPr txBox="1"/>
          <p:nvPr/>
        </p:nvSpPr>
        <p:spPr>
          <a:xfrm>
            <a:off x="7091310" y="3934651"/>
            <a:ext cx="242304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zh-CN" sz="2400" b="1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原子服务</a:t>
            </a:r>
            <a:endParaRPr lang="zh-CN" altLang="zh-CN" sz="24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137337" y="4485610"/>
            <a:ext cx="2074916" cy="92202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共完成原子化服务联网</a:t>
            </a:r>
            <a:r>
              <a:rPr lang="en-US" altLang="zh-CN" sz="12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</a:t>
            </a: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８</a:t>
            </a: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个监测站，涉及贵州、河南、甘肃、湖南、广东等省。</a:t>
            </a:r>
            <a:endParaRPr lang="zh-CN" altLang="en-US" sz="1200" dirty="0" smtClean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9543315" y="3934651"/>
            <a:ext cx="242304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sz="2400" b="1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ＲＭＴＰ</a:t>
            </a:r>
            <a:endParaRPr lang="zh-CN" sz="2400" b="1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9589342" y="4485610"/>
            <a:ext cx="2074916" cy="11988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共完成联网27个监测站，涉及贵州、新疆、甘肃、内蒙古、陕西、北京等省市自治区。</a:t>
            </a:r>
            <a:endParaRPr lang="zh-CN" altLang="en-US" sz="1200" dirty="0" smtClean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5" name="组合 140"/>
          <p:cNvGrpSpPr/>
          <p:nvPr/>
        </p:nvGrpSpPr>
        <p:grpSpPr bwMode="auto">
          <a:xfrm rot="0">
            <a:off x="3520440" y="3675380"/>
            <a:ext cx="643890" cy="495935"/>
            <a:chOff x="9601168" y="701768"/>
            <a:chExt cx="929734" cy="692170"/>
          </a:xfrm>
          <a:solidFill>
            <a:schemeClr val="bg1">
              <a:lumMod val="75000"/>
            </a:schemeClr>
          </a:solidFill>
        </p:grpSpPr>
        <p:sp>
          <p:nvSpPr>
            <p:cNvPr id="6" name="椭圆 5"/>
            <p:cNvSpPr/>
            <p:nvPr/>
          </p:nvSpPr>
          <p:spPr>
            <a:xfrm>
              <a:off x="9601168" y="701768"/>
              <a:ext cx="692221" cy="69217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" name="文本框 158"/>
            <p:cNvSpPr txBox="1">
              <a:spLocks noChangeArrowheads="1"/>
            </p:cNvSpPr>
            <p:nvPr/>
          </p:nvSpPr>
          <p:spPr bwMode="auto">
            <a:xfrm>
              <a:off x="9606005" y="815211"/>
              <a:ext cx="924897" cy="44933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>
                <a:lnSpc>
                  <a:spcPts val="18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甘肃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140"/>
          <p:cNvGrpSpPr/>
          <p:nvPr/>
        </p:nvGrpSpPr>
        <p:grpSpPr bwMode="auto">
          <a:xfrm>
            <a:off x="4608830" y="3768090"/>
            <a:ext cx="643890" cy="495935"/>
            <a:chOff x="9601168" y="701768"/>
            <a:chExt cx="929734" cy="692170"/>
          </a:xfrm>
          <a:solidFill>
            <a:schemeClr val="bg1">
              <a:lumMod val="75000"/>
            </a:schemeClr>
          </a:solidFill>
        </p:grpSpPr>
        <p:sp>
          <p:nvSpPr>
            <p:cNvPr id="9" name="椭圆 8"/>
            <p:cNvSpPr/>
            <p:nvPr/>
          </p:nvSpPr>
          <p:spPr>
            <a:xfrm>
              <a:off x="9601168" y="701768"/>
              <a:ext cx="692221" cy="69217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文本框 158"/>
            <p:cNvSpPr txBox="1">
              <a:spLocks noChangeArrowheads="1"/>
            </p:cNvSpPr>
            <p:nvPr/>
          </p:nvSpPr>
          <p:spPr bwMode="auto">
            <a:xfrm>
              <a:off x="9606005" y="815211"/>
              <a:ext cx="924897" cy="44933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>
                <a:lnSpc>
                  <a:spcPts val="18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河南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40"/>
          <p:cNvGrpSpPr/>
          <p:nvPr/>
        </p:nvGrpSpPr>
        <p:grpSpPr bwMode="auto">
          <a:xfrm>
            <a:off x="4486910" y="4747260"/>
            <a:ext cx="643890" cy="495935"/>
            <a:chOff x="9601168" y="701768"/>
            <a:chExt cx="929734" cy="692170"/>
          </a:xfrm>
          <a:solidFill>
            <a:schemeClr val="bg1">
              <a:lumMod val="75000"/>
            </a:schemeClr>
          </a:solidFill>
        </p:grpSpPr>
        <p:sp>
          <p:nvSpPr>
            <p:cNvPr id="12" name="椭圆 11"/>
            <p:cNvSpPr/>
            <p:nvPr/>
          </p:nvSpPr>
          <p:spPr>
            <a:xfrm>
              <a:off x="9601168" y="701768"/>
              <a:ext cx="692221" cy="69217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3" name="文本框 158"/>
            <p:cNvSpPr txBox="1">
              <a:spLocks noChangeArrowheads="1"/>
            </p:cNvSpPr>
            <p:nvPr/>
          </p:nvSpPr>
          <p:spPr bwMode="auto">
            <a:xfrm>
              <a:off x="9606005" y="815211"/>
              <a:ext cx="924897" cy="44933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>
                <a:lnSpc>
                  <a:spcPts val="18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湖南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40"/>
          <p:cNvGrpSpPr/>
          <p:nvPr/>
        </p:nvGrpSpPr>
        <p:grpSpPr bwMode="auto">
          <a:xfrm>
            <a:off x="4875530" y="5476875"/>
            <a:ext cx="643890" cy="495935"/>
            <a:chOff x="9601168" y="701768"/>
            <a:chExt cx="929734" cy="692170"/>
          </a:xfrm>
          <a:solidFill>
            <a:schemeClr val="bg1">
              <a:lumMod val="75000"/>
            </a:schemeClr>
          </a:solidFill>
        </p:grpSpPr>
        <p:sp>
          <p:nvSpPr>
            <p:cNvPr id="18" name="椭圆 17"/>
            <p:cNvSpPr/>
            <p:nvPr/>
          </p:nvSpPr>
          <p:spPr>
            <a:xfrm>
              <a:off x="9601168" y="701768"/>
              <a:ext cx="692221" cy="69217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5" name="文本框 158"/>
            <p:cNvSpPr txBox="1">
              <a:spLocks noChangeArrowheads="1"/>
            </p:cNvSpPr>
            <p:nvPr/>
          </p:nvSpPr>
          <p:spPr bwMode="auto">
            <a:xfrm>
              <a:off x="9606005" y="815211"/>
              <a:ext cx="924897" cy="44933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>
                <a:lnSpc>
                  <a:spcPts val="18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广东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40"/>
          <p:cNvGrpSpPr/>
          <p:nvPr/>
        </p:nvGrpSpPr>
        <p:grpSpPr bwMode="auto">
          <a:xfrm rot="0">
            <a:off x="1370330" y="2628265"/>
            <a:ext cx="643890" cy="495935"/>
            <a:chOff x="9601168" y="701768"/>
            <a:chExt cx="929734" cy="692170"/>
          </a:xfrm>
          <a:solidFill>
            <a:schemeClr val="bg1">
              <a:lumMod val="75000"/>
            </a:schemeClr>
          </a:solidFill>
        </p:grpSpPr>
        <p:sp>
          <p:nvSpPr>
            <p:cNvPr id="23" name="椭圆 22"/>
            <p:cNvSpPr/>
            <p:nvPr/>
          </p:nvSpPr>
          <p:spPr>
            <a:xfrm>
              <a:off x="9601168" y="701768"/>
              <a:ext cx="692221" cy="69217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4" name="文本框 158"/>
            <p:cNvSpPr txBox="1">
              <a:spLocks noChangeArrowheads="1"/>
            </p:cNvSpPr>
            <p:nvPr/>
          </p:nvSpPr>
          <p:spPr bwMode="auto">
            <a:xfrm>
              <a:off x="9606005" y="815211"/>
              <a:ext cx="924897" cy="44933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>
                <a:lnSpc>
                  <a:spcPts val="18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新疆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140"/>
          <p:cNvGrpSpPr/>
          <p:nvPr/>
        </p:nvGrpSpPr>
        <p:grpSpPr bwMode="auto">
          <a:xfrm rot="0">
            <a:off x="3999865" y="3849370"/>
            <a:ext cx="643890" cy="495935"/>
            <a:chOff x="9601168" y="701768"/>
            <a:chExt cx="929734" cy="692170"/>
          </a:xfrm>
          <a:solidFill>
            <a:schemeClr val="bg1">
              <a:lumMod val="75000"/>
            </a:schemeClr>
          </a:solidFill>
        </p:grpSpPr>
        <p:sp>
          <p:nvSpPr>
            <p:cNvPr id="26" name="椭圆 25"/>
            <p:cNvSpPr/>
            <p:nvPr/>
          </p:nvSpPr>
          <p:spPr>
            <a:xfrm>
              <a:off x="9601168" y="701768"/>
              <a:ext cx="692221" cy="69217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" name="文本框 158"/>
            <p:cNvSpPr txBox="1">
              <a:spLocks noChangeArrowheads="1"/>
            </p:cNvSpPr>
            <p:nvPr/>
          </p:nvSpPr>
          <p:spPr bwMode="auto">
            <a:xfrm>
              <a:off x="9606005" y="815211"/>
              <a:ext cx="924897" cy="44933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>
                <a:lnSpc>
                  <a:spcPts val="18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陕西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140"/>
          <p:cNvGrpSpPr/>
          <p:nvPr/>
        </p:nvGrpSpPr>
        <p:grpSpPr bwMode="auto">
          <a:xfrm>
            <a:off x="4234815" y="2720975"/>
            <a:ext cx="643890" cy="495935"/>
            <a:chOff x="9601168" y="701768"/>
            <a:chExt cx="929734" cy="692170"/>
          </a:xfrm>
          <a:solidFill>
            <a:schemeClr val="bg1">
              <a:lumMod val="75000"/>
            </a:schemeClr>
          </a:solidFill>
        </p:grpSpPr>
        <p:sp>
          <p:nvSpPr>
            <p:cNvPr id="29" name="椭圆 28"/>
            <p:cNvSpPr/>
            <p:nvPr/>
          </p:nvSpPr>
          <p:spPr>
            <a:xfrm>
              <a:off x="9601168" y="701768"/>
              <a:ext cx="692221" cy="69217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0" name="文本框 158"/>
            <p:cNvSpPr txBox="1">
              <a:spLocks noChangeArrowheads="1"/>
            </p:cNvSpPr>
            <p:nvPr/>
          </p:nvSpPr>
          <p:spPr bwMode="auto">
            <a:xfrm>
              <a:off x="9606005" y="815211"/>
              <a:ext cx="924897" cy="44933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>
                <a:lnSpc>
                  <a:spcPts val="1800"/>
                </a:lnSpc>
              </a:pPr>
              <a:r>
                <a:rPr lang="zh-CN" altLang="zh-CN"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内蒙</a:t>
              </a:r>
              <a:endParaRPr lang="zh-CN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140"/>
          <p:cNvGrpSpPr/>
          <p:nvPr/>
        </p:nvGrpSpPr>
        <p:grpSpPr bwMode="auto">
          <a:xfrm>
            <a:off x="4963160" y="2950210"/>
            <a:ext cx="643890" cy="495935"/>
            <a:chOff x="9601168" y="701768"/>
            <a:chExt cx="929734" cy="692170"/>
          </a:xfrm>
          <a:solidFill>
            <a:schemeClr val="bg1">
              <a:lumMod val="75000"/>
            </a:schemeClr>
          </a:solidFill>
        </p:grpSpPr>
        <p:sp>
          <p:nvSpPr>
            <p:cNvPr id="32" name="椭圆 31"/>
            <p:cNvSpPr/>
            <p:nvPr/>
          </p:nvSpPr>
          <p:spPr>
            <a:xfrm>
              <a:off x="9601168" y="701768"/>
              <a:ext cx="692221" cy="69217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文本框 158"/>
            <p:cNvSpPr txBox="1">
              <a:spLocks noChangeArrowheads="1"/>
            </p:cNvSpPr>
            <p:nvPr/>
          </p:nvSpPr>
          <p:spPr bwMode="auto">
            <a:xfrm>
              <a:off x="9606005" y="815211"/>
              <a:ext cx="924897" cy="44933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>
              <a:spAutoFit/>
            </a:bodyPr>
            <a:p>
              <a:pPr>
                <a:lnSpc>
                  <a:spcPts val="1800"/>
                </a:lnSpc>
              </a:pPr>
              <a:r>
                <a:rPr lang="zh-CN" altLang="zh-CN"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北京</a:t>
              </a:r>
              <a:endParaRPr lang="zh-CN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500"/>
                            </p:stCondLst>
                            <p:childTnLst>
                              <p:par>
                                <p:cTn id="7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88" grpId="0"/>
      <p:bldP spid="89" grpId="0"/>
      <p:bldP spid="96" grpId="0"/>
      <p:bldP spid="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502207" y="1697422"/>
            <a:ext cx="2047135" cy="204786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" name="同心圆 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298564" y="2815281"/>
            <a:ext cx="2047135" cy="204786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" name="同心圆 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064124" y="1814445"/>
            <a:ext cx="2047135" cy="204786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" name="同心圆 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041407" y="2322563"/>
            <a:ext cx="2047135" cy="204786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1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3477357" y="2169157"/>
            <a:ext cx="1186482" cy="1251908"/>
          </a:xfrm>
          <a:prstGeom prst="rect">
            <a:avLst/>
          </a:prstGeom>
        </p:spPr>
        <p:txBody>
          <a:bodyPr wrap="none" lIns="121910" tIns="60956" rIns="121910" bIns="60956">
            <a:spAutoFit/>
          </a:bodyPr>
          <a:lstStyle/>
          <a:p>
            <a:r>
              <a:rPr lang="zh-CN" altLang="en-US" sz="7300" dirty="0">
                <a:solidFill>
                  <a:srgbClr val="004F94"/>
                </a:solidFill>
                <a:cs typeface="+mn-ea"/>
                <a:sym typeface="+mn-lt"/>
              </a:rPr>
              <a:t>谢</a:t>
            </a:r>
            <a:endParaRPr lang="zh-CN" altLang="en-US" sz="7300" dirty="0">
              <a:solidFill>
                <a:srgbClr val="004F94"/>
              </a:solidFill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734067" y="3204743"/>
            <a:ext cx="1186482" cy="1251908"/>
          </a:xfrm>
          <a:prstGeom prst="rect">
            <a:avLst/>
          </a:prstGeom>
        </p:spPr>
        <p:txBody>
          <a:bodyPr wrap="none" lIns="121910" tIns="60956" rIns="121910" bIns="60956">
            <a:spAutoFit/>
          </a:bodyPr>
          <a:lstStyle/>
          <a:p>
            <a:r>
              <a:rPr lang="zh-CN" altLang="en-US" sz="7300" dirty="0">
                <a:solidFill>
                  <a:srgbClr val="004F94"/>
                </a:solidFill>
                <a:cs typeface="+mn-ea"/>
                <a:sym typeface="+mn-lt"/>
              </a:rPr>
              <a:t>谢</a:t>
            </a:r>
            <a:endParaRPr lang="zh-CN" altLang="en-US" sz="7300" dirty="0">
              <a:solidFill>
                <a:srgbClr val="004F94"/>
              </a:solidFill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926316" y="2086883"/>
            <a:ext cx="1186482" cy="1251908"/>
          </a:xfrm>
          <a:prstGeom prst="rect">
            <a:avLst/>
          </a:prstGeom>
        </p:spPr>
        <p:txBody>
          <a:bodyPr wrap="none" lIns="121910" tIns="60956" rIns="121910" bIns="60956">
            <a:spAutoFit/>
          </a:bodyPr>
          <a:lstStyle/>
          <a:p>
            <a:r>
              <a:rPr lang="zh-CN" altLang="en-US" sz="7300" dirty="0">
                <a:solidFill>
                  <a:srgbClr val="004F94"/>
                </a:solidFill>
                <a:cs typeface="+mn-ea"/>
                <a:sym typeface="+mn-lt"/>
              </a:rPr>
              <a:t>观</a:t>
            </a:r>
            <a:endParaRPr lang="zh-CN" altLang="en-US" sz="7300" dirty="0">
              <a:solidFill>
                <a:srgbClr val="004F94"/>
              </a:solidFill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480300" y="2714813"/>
            <a:ext cx="1186482" cy="1251908"/>
          </a:xfrm>
          <a:prstGeom prst="rect">
            <a:avLst/>
          </a:prstGeom>
        </p:spPr>
        <p:txBody>
          <a:bodyPr wrap="none" lIns="121910" tIns="60956" rIns="121910" bIns="60956">
            <a:spAutoFit/>
          </a:bodyPr>
          <a:lstStyle/>
          <a:p>
            <a:r>
              <a:rPr lang="zh-CN" altLang="en-US" sz="7300" dirty="0">
                <a:solidFill>
                  <a:srgbClr val="004F94"/>
                </a:solidFill>
                <a:cs typeface="+mn-ea"/>
                <a:sym typeface="+mn-lt"/>
              </a:rPr>
              <a:t>看</a:t>
            </a:r>
            <a:endParaRPr lang="zh-CN" altLang="en-US" sz="7300" dirty="0">
              <a:solidFill>
                <a:srgbClr val="004F94"/>
              </a:solidFill>
              <a:cs typeface="+mn-ea"/>
              <a:sym typeface="+mn-lt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6130134" y="4386343"/>
            <a:ext cx="667790" cy="66803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653043" y="4685496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3433436" y="4685976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3038376" y="4843797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8263814" y="4692191"/>
            <a:ext cx="366322" cy="3664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4113321" y="4682182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767428" y="4857432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5163969" y="4728340"/>
            <a:ext cx="333895" cy="33401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8999001" y="4683786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5565548" y="4694529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9842573" y="4760058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7897491" y="4440393"/>
            <a:ext cx="366322" cy="3664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790982" y="4857809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6038553" y="4488533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4305013" y="4611024"/>
            <a:ext cx="429479" cy="42963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6797924" y="4681358"/>
            <a:ext cx="366322" cy="3664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1639808" y="4685802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1259577" y="4860818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3726845" y="4441384"/>
            <a:ext cx="366322" cy="3664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2284761" y="4756568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8287774" y="4498130"/>
            <a:ext cx="183161" cy="18322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10336799" y="4673408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1643575" y="5271392"/>
            <a:ext cx="4002610" cy="535214"/>
            <a:chOff x="1020576" y="3307962"/>
            <a:chExt cx="8471766" cy="1132577"/>
          </a:xfrm>
        </p:grpSpPr>
        <p:sp>
          <p:nvSpPr>
            <p:cNvPr id="65" name="圆角矩形 64"/>
            <p:cNvSpPr/>
            <p:nvPr/>
          </p:nvSpPr>
          <p:spPr>
            <a:xfrm flipH="1">
              <a:off x="1020576" y="3307962"/>
              <a:ext cx="8471766" cy="113257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81000" dist="254000" dir="1026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8" name="TextBox 72"/>
            <p:cNvSpPr txBox="1"/>
            <p:nvPr/>
          </p:nvSpPr>
          <p:spPr>
            <a:xfrm>
              <a:off x="1217204" y="3473629"/>
              <a:ext cx="8188187" cy="781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31800">
                <a:defRPr/>
              </a:pPr>
              <a:r>
                <a:rPr lang="zh-CN" altLang="en-US" kern="0" dirty="0" smtClean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北京德辰科技股份有限公司</a:t>
              </a:r>
              <a:endParaRPr lang="zh-CN" altLang="en-US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651736" y="5271395"/>
            <a:ext cx="4002610" cy="535215"/>
            <a:chOff x="1020576" y="3307962"/>
            <a:chExt cx="8471766" cy="1132577"/>
          </a:xfrm>
        </p:grpSpPr>
        <p:sp>
          <p:nvSpPr>
            <p:cNvPr id="74" name="圆角矩形 73"/>
            <p:cNvSpPr/>
            <p:nvPr/>
          </p:nvSpPr>
          <p:spPr>
            <a:xfrm flipH="1">
              <a:off x="1020576" y="3307962"/>
              <a:ext cx="8471766" cy="113257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81000" dist="254000" dir="1026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5" name="TextBox 72"/>
            <p:cNvSpPr txBox="1"/>
            <p:nvPr/>
          </p:nvSpPr>
          <p:spPr>
            <a:xfrm>
              <a:off x="1217204" y="3473626"/>
              <a:ext cx="8188187" cy="781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31800">
                <a:defRPr/>
              </a:pPr>
              <a:r>
                <a:rPr lang="en-US" altLang="zh-CN" kern="0" dirty="0" smtClean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www.decentest.com</a:t>
              </a:r>
              <a:endParaRPr lang="zh-CN" altLang="en-US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52000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2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1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7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4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5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4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/>
          <p:bldP spid="17" grpId="0"/>
          <p:bldP spid="18" grpId="0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5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2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1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7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4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5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4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/>
          <p:bldP spid="17" grpId="0"/>
          <p:bldP spid="18" grpId="0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</p:bldLst>
      </p:timing>
    </mc:Fallback>
  </mc:AlternateContent>
</p:sld>
</file>

<file path=ppt/tags/tag1.xml><?xml version="1.0" encoding="utf-8"?>
<p:tagLst xmlns:p="http://schemas.openxmlformats.org/presentationml/2006/main">
  <p:tag name="TIMING" val="|2|2.1|0.8|1.1"/>
</p:tagLst>
</file>

<file path=ppt/theme/theme1.xml><?xml version="1.0" encoding="utf-8"?>
<a:theme xmlns:a="http://schemas.openxmlformats.org/drawingml/2006/main" name="Office 主题">
  <a:themeElements>
    <a:clrScheme name="主管人员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633</Words>
  <Application>WPS 演示</Application>
  <PresentationFormat>自定义</PresentationFormat>
  <Paragraphs>157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Arial Unicode MS</vt:lpstr>
      <vt:lpstr>Xingkai SC</vt:lpstr>
      <vt:lpstr>Calibri</vt:lpstr>
      <vt:lpstr>Helvetica</vt:lpstr>
      <vt:lpstr>Open Sans</vt:lpstr>
      <vt:lpstr>Segoe Print</vt:lpstr>
      <vt:lpstr>等线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Administrator</cp:lastModifiedBy>
  <cp:revision>3415</cp:revision>
  <dcterms:created xsi:type="dcterms:W3CDTF">2012-10-07T00:28:00Z</dcterms:created>
  <dcterms:modified xsi:type="dcterms:W3CDTF">2021-01-25T05:52:58Z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